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0" r:id="rId5"/>
    <p:sldId id="301" r:id="rId6"/>
    <p:sldId id="277" r:id="rId7"/>
    <p:sldId id="282" r:id="rId8"/>
    <p:sldId id="280" r:id="rId9"/>
    <p:sldId id="259" r:id="rId10"/>
    <p:sldId id="279" r:id="rId11"/>
    <p:sldId id="281" r:id="rId12"/>
    <p:sldId id="275" r:id="rId13"/>
    <p:sldId id="283" r:id="rId14"/>
    <p:sldId id="284" r:id="rId15"/>
    <p:sldId id="285" r:id="rId16"/>
    <p:sldId id="268" r:id="rId17"/>
    <p:sldId id="297" r:id="rId18"/>
    <p:sldId id="269" r:id="rId19"/>
    <p:sldId id="286" r:id="rId20"/>
    <p:sldId id="270" r:id="rId21"/>
    <p:sldId id="271" r:id="rId22"/>
    <p:sldId id="287" r:id="rId23"/>
    <p:sldId id="272" r:id="rId24"/>
    <p:sldId id="273" r:id="rId25"/>
    <p:sldId id="288" r:id="rId26"/>
    <p:sldId id="258" r:id="rId27"/>
    <p:sldId id="289" r:id="rId28"/>
    <p:sldId id="260" r:id="rId29"/>
    <p:sldId id="278" r:id="rId30"/>
    <p:sldId id="290" r:id="rId31"/>
    <p:sldId id="303" r:id="rId32"/>
    <p:sldId id="304" r:id="rId33"/>
    <p:sldId id="302" r:id="rId34"/>
    <p:sldId id="305" r:id="rId35"/>
    <p:sldId id="306" r:id="rId36"/>
    <p:sldId id="261" r:id="rId37"/>
    <p:sldId id="291" r:id="rId38"/>
    <p:sldId id="262" r:id="rId39"/>
    <p:sldId id="265" r:id="rId40"/>
    <p:sldId id="292" r:id="rId41"/>
    <p:sldId id="257" r:id="rId42"/>
    <p:sldId id="308" r:id="rId43"/>
    <p:sldId id="294" r:id="rId44"/>
    <p:sldId id="307" r:id="rId45"/>
    <p:sldId id="295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8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30FB-86F7-474D-A5F6-6F5E98A7CCB9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BAE-1235-4CCB-BB5B-37416E58A1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30FB-86F7-474D-A5F6-6F5E98A7CCB9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BAE-1235-4CCB-BB5B-37416E58A1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30FB-86F7-474D-A5F6-6F5E98A7CCB9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BAE-1235-4CCB-BB5B-37416E58A1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30FB-86F7-474D-A5F6-6F5E98A7CCB9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BAE-1235-4CCB-BB5B-37416E58A1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30FB-86F7-474D-A5F6-6F5E98A7CCB9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BAE-1235-4CCB-BB5B-37416E58A1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30FB-86F7-474D-A5F6-6F5E98A7CCB9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BAE-1235-4CCB-BB5B-37416E58A1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30FB-86F7-474D-A5F6-6F5E98A7CCB9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BAE-1235-4CCB-BB5B-37416E58A1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30FB-86F7-474D-A5F6-6F5E98A7CCB9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BAE-1235-4CCB-BB5B-37416E58A1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30FB-86F7-474D-A5F6-6F5E98A7CCB9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BAE-1235-4CCB-BB5B-37416E58A1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30FB-86F7-474D-A5F6-6F5E98A7CCB9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BAE-1235-4CCB-BB5B-37416E58A1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30FB-86F7-474D-A5F6-6F5E98A7CCB9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A2BAE-1235-4CCB-BB5B-37416E58A11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30FB-86F7-474D-A5F6-6F5E98A7CCB9}" type="datetimeFigureOut">
              <a:rPr lang="pt-BR" smtClean="0"/>
              <a:t>19/01/2016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A2BAE-1235-4CCB-BB5B-37416E58A11E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99081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4100" dirty="0" smtClean="0">
                <a:cs typeface="Arial" pitchFamily="34" charset="0"/>
              </a:rPr>
              <a:t>2- </a:t>
            </a:r>
            <a:r>
              <a:rPr kumimoji="0" lang="pt-BR" sz="41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Por orgulho e egoísmo por maldade e muito mais por momentos tão escuros que feriram a minha paz pelo amor que recebi e guardei, não dividi por instantes de incerteza de a Ti me dirigir.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1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PERDÃO SENHOR PERDÃO PORQUE ERREI PERDÃO PORQUE MEU CORAÇÃO FECHEI, PERDÃO SENHOR A TI, SENHOR, A TODOS MEUS IRMÃOS SINCERAMENTE PEÇO O “MEU“ PERDÃO.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6000" dirty="0" smtClean="0"/>
              <a:t>1- </a:t>
            </a:r>
            <a:r>
              <a:rPr lang="pt-BR" sz="6000" dirty="0"/>
              <a:t>Este hino de louvor, que envolve o meu ser é </a:t>
            </a:r>
            <a:r>
              <a:rPr lang="pt-BR" sz="6000" dirty="0" smtClean="0"/>
              <a:t>de gratidão</a:t>
            </a:r>
            <a:r>
              <a:rPr lang="pt-BR" sz="6000" dirty="0"/>
              <a:t>. </a:t>
            </a:r>
            <a:r>
              <a:rPr lang="pt-BR" sz="6000" dirty="0" smtClean="0"/>
              <a:t>A </a:t>
            </a:r>
            <a:r>
              <a:rPr lang="pt-BR" sz="6000" dirty="0"/>
              <a:t>bondade do Senhor é tão grande, sem confim veio até a mim</a:t>
            </a:r>
            <a:r>
              <a:rPr lang="pt-BR" sz="6000" dirty="0" smtClean="0"/>
              <a:t>.</a:t>
            </a:r>
          </a:p>
          <a:p>
            <a:pPr algn="just"/>
            <a:r>
              <a:rPr lang="pt-BR" sz="6000" b="1" dirty="0" smtClean="0"/>
              <a:t>Glória ao Senhor, glória ao Senhor, Deus Criador.  (bis) </a:t>
            </a:r>
            <a:r>
              <a:rPr lang="pt-BR" sz="6000" b="1" dirty="0"/>
              <a:t> </a:t>
            </a:r>
            <a:endParaRPr lang="pt-B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1414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6000" dirty="0" smtClean="0"/>
              <a:t>2- </a:t>
            </a:r>
            <a:r>
              <a:rPr lang="pt-BR" sz="6000" dirty="0"/>
              <a:t>Ao Deus Pai que nos criou, a ternura filial, Deus é nosso </a:t>
            </a:r>
            <a:r>
              <a:rPr lang="pt-BR" sz="6000" dirty="0" smtClean="0"/>
              <a:t>Pai. Jesus </a:t>
            </a:r>
            <a:r>
              <a:rPr lang="pt-BR" sz="6000" dirty="0"/>
              <a:t>Cristo nosso irmão, deu a vida pelo seus, nós somos de Deus</a:t>
            </a:r>
            <a:r>
              <a:rPr lang="pt-BR" sz="6000" dirty="0" smtClean="0"/>
              <a:t>.</a:t>
            </a:r>
          </a:p>
          <a:p>
            <a:pPr algn="just"/>
            <a:r>
              <a:rPr lang="pt-BR" sz="6000" b="1" dirty="0" smtClean="0"/>
              <a:t>Glória </a:t>
            </a:r>
            <a:r>
              <a:rPr lang="pt-BR" sz="6000" b="1" dirty="0"/>
              <a:t>ao Senhor, glória ao Senhor, Deus Salvador.  (bis) </a:t>
            </a:r>
            <a:endParaRPr lang="pt-B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900" dirty="0" smtClean="0"/>
              <a:t>3- </a:t>
            </a:r>
            <a:r>
              <a:rPr lang="pt-BR" sz="5900" dirty="0"/>
              <a:t>Deus é fonte de amor, santifica o nosso ser, Espírito de </a:t>
            </a:r>
            <a:r>
              <a:rPr lang="pt-BR" sz="5900" dirty="0" smtClean="0"/>
              <a:t>Amor. Nós </a:t>
            </a:r>
            <a:r>
              <a:rPr lang="pt-BR" sz="5900" dirty="0"/>
              <a:t>Igreja militante o amor de Deus cantando para sempre </a:t>
            </a:r>
            <a:r>
              <a:rPr lang="pt-BR" sz="5900" dirty="0" smtClean="0"/>
              <a:t>amém.</a:t>
            </a:r>
          </a:p>
          <a:p>
            <a:pPr algn="just"/>
            <a:r>
              <a:rPr lang="pt-BR" sz="5900" b="1" dirty="0" smtClean="0"/>
              <a:t>Glória </a:t>
            </a:r>
            <a:r>
              <a:rPr lang="pt-BR" sz="5900" b="1" dirty="0"/>
              <a:t>ao Senhor, glória ao Senhor, Deus Amor.  (bis)</a:t>
            </a:r>
            <a:endParaRPr lang="pt-BR" sz="5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3700" b="1" dirty="0"/>
              <a:t>Leitura do Livro de Neemias:</a:t>
            </a:r>
          </a:p>
          <a:p>
            <a:pPr algn="just" fontAlgn="base"/>
            <a:r>
              <a:rPr lang="pt-BR" sz="3700" dirty="0"/>
              <a:t>Naqueles dias, </a:t>
            </a:r>
            <a:r>
              <a:rPr lang="pt-BR" sz="3700" b="1" dirty="0"/>
              <a:t>2</a:t>
            </a:r>
            <a:r>
              <a:rPr lang="pt-BR" sz="3700" dirty="0"/>
              <a:t>o sacerdote Esdras apresentou a Lei diante da </a:t>
            </a:r>
            <a:r>
              <a:rPr lang="pt-BR" sz="3700" dirty="0" smtClean="0"/>
              <a:t>assembléia </a:t>
            </a:r>
            <a:r>
              <a:rPr lang="pt-BR" sz="3700" dirty="0"/>
              <a:t>de homens, de mulheres e de todos os que eram capazes de compreender. Era o primeiro dia do sétimo mês.</a:t>
            </a:r>
          </a:p>
          <a:p>
            <a:pPr algn="just" fontAlgn="base"/>
            <a:r>
              <a:rPr lang="pt-BR" sz="3700" b="1" dirty="0"/>
              <a:t>3</a:t>
            </a:r>
            <a:r>
              <a:rPr lang="pt-BR" sz="3700" dirty="0"/>
              <a:t>Assim, na praça que fica defronte da porta das Águas, Esdras fez a leitura do livro, desde o amanhecer até ao meio-dia, na presença dos homens, das mulheres e de todos os que eram capazes de compreender. E todo o povo escutava com atenção a leitura do livro da Lei</a:t>
            </a:r>
            <a:r>
              <a:rPr lang="pt-BR" sz="3700" dirty="0" smtClean="0"/>
              <a:t>.</a:t>
            </a:r>
            <a:endParaRPr lang="pt-BR" sz="3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3600" b="1" dirty="0" smtClean="0"/>
              <a:t>4a</a:t>
            </a:r>
            <a:r>
              <a:rPr lang="pt-BR" sz="3600" dirty="0" smtClean="0"/>
              <a:t>Esdras</a:t>
            </a:r>
            <a:r>
              <a:rPr lang="pt-BR" sz="3600" dirty="0"/>
              <a:t>, o escriba, estava de pé sobre um estrado de madeira, erguido para esse fim.</a:t>
            </a:r>
          </a:p>
          <a:p>
            <a:pPr algn="just" fontAlgn="base"/>
            <a:r>
              <a:rPr lang="pt-BR" sz="3600" b="1" dirty="0"/>
              <a:t>5</a:t>
            </a:r>
            <a:r>
              <a:rPr lang="pt-BR" sz="3600" dirty="0"/>
              <a:t>Estando num lugar mais alto, ele abriu o livro à vista de todo o povo. E, quando o abriu, todo o povo ficou de pé.</a:t>
            </a:r>
          </a:p>
          <a:p>
            <a:pPr algn="just" fontAlgn="base"/>
            <a:r>
              <a:rPr lang="pt-BR" sz="3600" b="1" dirty="0"/>
              <a:t>6</a:t>
            </a:r>
            <a:r>
              <a:rPr lang="pt-BR" sz="3600" dirty="0"/>
              <a:t>Esdras bendisse o Senhor, o grande Deus, e todo o povo respondeu, levantando as mãos: “Amém! Amém</a:t>
            </a:r>
            <a:r>
              <a:rPr lang="pt-BR" sz="3600" dirty="0" smtClean="0"/>
              <a:t>!” Depois inclinaram-se e prostraram-se diante do Senhor, com o rosto em terra. </a:t>
            </a:r>
            <a:r>
              <a:rPr lang="pt-BR" sz="3600" b="1" dirty="0" smtClean="0"/>
              <a:t>8</a:t>
            </a:r>
            <a:r>
              <a:rPr lang="pt-BR" sz="3600" dirty="0" smtClean="0"/>
              <a:t>E leram clara e distintamente o livro da Lei de Deus e explicaram seu sentido, de maneira que se pudesse compreender a leitura.</a:t>
            </a:r>
          </a:p>
          <a:p>
            <a:pPr algn="just" fontAlgn="base"/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1429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3600" b="1" dirty="0" smtClean="0"/>
              <a:t>9</a:t>
            </a:r>
            <a:r>
              <a:rPr lang="pt-BR" sz="3600" dirty="0" smtClean="0"/>
              <a:t>O </a:t>
            </a:r>
            <a:r>
              <a:rPr lang="pt-BR" sz="3600" dirty="0"/>
              <a:t>governador Neemias e Esdras, sacerdote e escriba, e os levitas, que instruíam o povo, disseram a todos: “Este é um dia consagrado ao Senhor, vosso Deus! Não fiqueis tristes nem choreis”, pois todo o povo chorava ao ouvir as palavras da Lei. </a:t>
            </a:r>
            <a:r>
              <a:rPr lang="pt-BR" sz="3600" b="1" dirty="0"/>
              <a:t>10</a:t>
            </a:r>
            <a:r>
              <a:rPr lang="pt-BR" sz="3600" dirty="0"/>
              <a:t>E Neemias disse-lhes: “Ide para vossas casas e comei carnes gordas, tomai bebidas doces e reparti com aqueles que nada prepararam, pois este dia é santo para o nosso Senhor. Não fiqueis tristes, porque a alegria do Senhor será a vossa força</a:t>
            </a:r>
            <a:r>
              <a:rPr lang="pt-BR" sz="3600" dirty="0" smtClean="0"/>
              <a:t>”. </a:t>
            </a:r>
          </a:p>
          <a:p>
            <a:pPr algn="just" fontAlgn="base"/>
            <a:r>
              <a:rPr lang="pt-BR" sz="3600" dirty="0" smtClean="0"/>
              <a:t>- </a:t>
            </a:r>
            <a:r>
              <a:rPr lang="pt-BR" sz="3600" dirty="0"/>
              <a:t>Palavra do Senhor</a:t>
            </a:r>
            <a:r>
              <a:rPr lang="pt-BR" sz="3600" dirty="0" smtClean="0"/>
              <a:t>. </a:t>
            </a:r>
            <a:r>
              <a:rPr lang="pt-BR" sz="3600" b="1" dirty="0" smtClean="0"/>
              <a:t>- </a:t>
            </a:r>
            <a:r>
              <a:rPr lang="pt-BR" sz="3600" b="1" dirty="0"/>
              <a:t>Graças a Deus.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600" b="1" dirty="0"/>
              <a:t>1- </a:t>
            </a:r>
            <a:r>
              <a:rPr lang="pt-BR" sz="5600" dirty="0"/>
              <a:t>Existe um poço,  no meio do </a:t>
            </a:r>
            <a:r>
              <a:rPr lang="pt-BR" sz="5600" dirty="0" smtClean="0"/>
              <a:t>deserto. O </a:t>
            </a:r>
            <a:r>
              <a:rPr lang="pt-BR" sz="5600" dirty="0"/>
              <a:t>povo passa perto,    da sede a reclamar.</a:t>
            </a:r>
          </a:p>
          <a:p>
            <a:pPr algn="just"/>
            <a:r>
              <a:rPr lang="pt-BR" sz="5600" b="1" dirty="0" smtClean="0"/>
              <a:t>EU QUERO UM RIO DE ÁGUA VIVA!  EU QUERO UM SOPRO DE ESPERANÇA, MINH'ALMA SEGUE E NÃO SE CANSA  DE CAMINHAR. (BIS)</a:t>
            </a:r>
            <a:endParaRPr lang="pt-BR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400" b="1" dirty="0"/>
              <a:t>— Vossas palavras, Senhor, são espírito e vida</a:t>
            </a:r>
            <a:r>
              <a:rPr lang="pt-BR" sz="4400" b="1" dirty="0" smtClean="0"/>
              <a:t>! </a:t>
            </a:r>
          </a:p>
          <a:p>
            <a:pPr algn="just" fontAlgn="base"/>
            <a:r>
              <a:rPr lang="pt-BR" sz="4400" dirty="0" smtClean="0"/>
              <a:t>— </a:t>
            </a:r>
            <a:r>
              <a:rPr lang="pt-BR" sz="4400" dirty="0"/>
              <a:t>A lei do Senhor Deus é perfeita,/ conforto para a alma!/ O testemunho do Senhor é fiel,/ sabedoria dos humildes</a:t>
            </a:r>
            <a:r>
              <a:rPr lang="pt-BR" sz="4400" dirty="0" smtClean="0"/>
              <a:t>.</a:t>
            </a:r>
          </a:p>
          <a:p>
            <a:pPr algn="just" fontAlgn="base"/>
            <a:r>
              <a:rPr lang="pt-BR" sz="4400" dirty="0" smtClean="0"/>
              <a:t>— Os preceitos do Senhor são precisos,/ alegria ao coração./ O mandamento do Senhor é brilhante,/ para os olhos é uma luz.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400" b="1" dirty="0"/>
              <a:t>— Vossas palavras, Senhor, são espírito e vida</a:t>
            </a:r>
            <a:r>
              <a:rPr lang="pt-BR" sz="4400" b="1" dirty="0" smtClean="0"/>
              <a:t>!</a:t>
            </a:r>
          </a:p>
          <a:p>
            <a:pPr algn="just" fontAlgn="base"/>
            <a:r>
              <a:rPr lang="pt-BR" sz="4400" dirty="0" smtClean="0"/>
              <a:t>— </a:t>
            </a:r>
            <a:r>
              <a:rPr lang="pt-BR" sz="4400" dirty="0"/>
              <a:t>É puro o temor do Senhor,/ imutável para sempre./ Os julgamentos do Senhor são corretos/ e justos igualmente.</a:t>
            </a:r>
          </a:p>
          <a:p>
            <a:pPr algn="just" fontAlgn="base"/>
            <a:r>
              <a:rPr lang="pt-BR" sz="4400" dirty="0"/>
              <a:t>— Que vos agrade o cantar dos meus lábios/ e a voz da minha alma;/ que ela chegue até vós, ó Senhor,/ meu Rochedo e Redentor!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71462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400" b="1" dirty="0"/>
              <a:t>Leitura da Primeira Carta de São Paulo aos Coríntios:</a:t>
            </a:r>
          </a:p>
          <a:p>
            <a:pPr algn="just" fontAlgn="base"/>
            <a:r>
              <a:rPr lang="pt-BR" sz="4400" dirty="0"/>
              <a:t>Irmãos: </a:t>
            </a:r>
            <a:r>
              <a:rPr lang="pt-BR" sz="4400" b="1" dirty="0"/>
              <a:t>12</a:t>
            </a:r>
            <a:r>
              <a:rPr lang="pt-BR" sz="4400" dirty="0"/>
              <a:t>Como o corpo é um, embora tenha muitos membros, e como todos os membros do corpo, embora sejam muitos, formam um só corpo, assim também acontece com Cristo.</a:t>
            </a:r>
          </a:p>
          <a:p>
            <a:pPr algn="just" fontAlgn="base"/>
            <a:r>
              <a:rPr lang="pt-BR" sz="4400" b="1" dirty="0"/>
              <a:t>13</a:t>
            </a:r>
            <a:r>
              <a:rPr lang="pt-BR" sz="4400" dirty="0"/>
              <a:t>De fato, todos nós, judeus ou gregos, escravos ou livres, fomos batizados num único Espírito, 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28604"/>
            <a:ext cx="9144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300" dirty="0" smtClean="0"/>
              <a:t>para </a:t>
            </a:r>
            <a:r>
              <a:rPr lang="pt-BR" sz="4300" dirty="0"/>
              <a:t>formarmos um único corpo, e todos nós bebemos de um único Espírito.</a:t>
            </a:r>
          </a:p>
          <a:p>
            <a:pPr algn="just" fontAlgn="base"/>
            <a:r>
              <a:rPr lang="pt-BR" sz="4300" b="1" dirty="0"/>
              <a:t>14</a:t>
            </a:r>
            <a:r>
              <a:rPr lang="pt-BR" sz="4300" dirty="0"/>
              <a:t>Com efeito, o corpo não é feito de um membro apenas, mas de muitos membros. </a:t>
            </a:r>
            <a:r>
              <a:rPr lang="pt-BR" sz="4300" b="1" dirty="0"/>
              <a:t>27</a:t>
            </a:r>
            <a:r>
              <a:rPr lang="pt-BR" sz="4300" dirty="0"/>
              <a:t>Vós, todos juntos, sois o corpo de Cristo e, individualmente, sois membros desse corpo</a:t>
            </a:r>
            <a:r>
              <a:rPr lang="pt-BR" sz="4300" dirty="0" smtClean="0"/>
              <a:t>. </a:t>
            </a:r>
          </a:p>
          <a:p>
            <a:pPr algn="just" fontAlgn="base"/>
            <a:r>
              <a:rPr lang="pt-BR" sz="4300" dirty="0" smtClean="0"/>
              <a:t>- </a:t>
            </a:r>
            <a:r>
              <a:rPr lang="pt-BR" sz="4300" dirty="0"/>
              <a:t>Palavra do Senhor</a:t>
            </a:r>
            <a:r>
              <a:rPr lang="pt-BR" sz="4300" dirty="0" smtClean="0"/>
              <a:t>. </a:t>
            </a:r>
            <a:r>
              <a:rPr lang="pt-BR" sz="4300" b="1" dirty="0" smtClean="0"/>
              <a:t>- </a:t>
            </a:r>
            <a:r>
              <a:rPr lang="pt-BR" sz="4300" b="1" dirty="0"/>
              <a:t>Graças a Deus.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-150387"/>
            <a:ext cx="9144000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5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Aleluia...   Aleluia, Aleluia!</a:t>
            </a:r>
            <a:endParaRPr kumimoji="0" lang="pt-BR" sz="5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5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Aleluia...   Aleluia, Aleluia! </a:t>
            </a:r>
            <a:endParaRPr kumimoji="0" lang="pt-BR" sz="5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5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Quero ouvir o que o Senhor irá falar.</a:t>
            </a:r>
            <a:r>
              <a:rPr lang="pt-BR" sz="5800" dirty="0" smtClean="0">
                <a:cs typeface="Arial" pitchFamily="34" charset="0"/>
              </a:rPr>
              <a:t> </a:t>
            </a:r>
            <a:r>
              <a:rPr kumimoji="0" lang="pt-BR" sz="5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Tua palavra vai minha vida transformar.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5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Luz para o meu caminho verdade e vida.</a:t>
            </a:r>
          </a:p>
        </p:txBody>
      </p:sp>
      <p:pic>
        <p:nvPicPr>
          <p:cNvPr id="4" name="Imagem 3" descr="Bíblia 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286388"/>
            <a:ext cx="1603686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800" dirty="0" smtClean="0"/>
              <a:t>1- Daqui do meu lugar, eu olho teu altar, e fico a imaginar aquele pão, aquela refeição. Partiste aquele pão e o deste aos teus irmãos, criaste a religião do pão do céu, do pão que vem do céu.</a:t>
            </a:r>
          </a:p>
          <a:p>
            <a:pPr algn="just" fontAlgn="base"/>
            <a:r>
              <a:rPr lang="pt-BR" sz="4800" b="1" dirty="0" smtClean="0"/>
              <a:t>SOMOS A IGREJA DO PÃO, DO PÃO REPARTIDO E DO ABRAÇO E DA PAZ. (BIS)</a:t>
            </a:r>
            <a:endParaRPr lang="pt-BR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800" dirty="0" smtClean="0"/>
              <a:t>2- Daqui do meu lugar, eu olho o teu altar, e fico a imaginar aquela paz, aquela comunhão, viveste aquela paz e a deste aos teus irmãos, criaste a religião do pão da paz, da paz que vem do céu.</a:t>
            </a:r>
          </a:p>
          <a:p>
            <a:pPr algn="just" fontAlgn="base"/>
            <a:r>
              <a:rPr lang="pt-BR" sz="4800" b="1" dirty="0" smtClean="0"/>
              <a:t>SOMOS A IGREJA DA PAZ, DA PAZ PARTILHADA E DO ABRAÇO E DO PÃO. (BIS)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600" b="1" dirty="0" smtClean="0"/>
              <a:t>2- </a:t>
            </a:r>
            <a:r>
              <a:rPr lang="pt-BR" sz="5600" dirty="0" smtClean="0"/>
              <a:t>Se tu soubesses quem pode dar-te a vida, seria dissolvida   a mágoa mais cruel</a:t>
            </a:r>
          </a:p>
          <a:p>
            <a:pPr algn="just"/>
            <a:r>
              <a:rPr lang="pt-BR" sz="5600" b="1" dirty="0" smtClean="0"/>
              <a:t>EU QUERO UM RIO DE ÁGUA VIVA! EU QUERO UM SOPRO DE ESPERANÇA, MINH'ALMA SEGUE E NÃO SE CANSA  DE CAMINHAR. (BIS)</a:t>
            </a:r>
            <a:endParaRPr lang="pt-BR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b="1" dirty="0" smtClean="0"/>
              <a:t>SANTO, SANTO, SANTO É O SENHOR, DEUS DO UNIVERSO. </a:t>
            </a:r>
          </a:p>
          <a:p>
            <a:pPr algn="just"/>
            <a:r>
              <a:rPr lang="pt-BR" sz="5400" dirty="0" smtClean="0"/>
              <a:t>1- Os céus e a terra proclamam a vossa glória. </a:t>
            </a:r>
            <a:r>
              <a:rPr lang="pt-BR" sz="5400" i="1" dirty="0" smtClean="0"/>
              <a:t>Hosana nas alturas, Hosana nas alturas(bis)</a:t>
            </a:r>
          </a:p>
          <a:p>
            <a:pPr algn="just"/>
            <a:r>
              <a:rPr lang="pt-BR" sz="5400" dirty="0" smtClean="0"/>
              <a:t>2- Bendito o que vem em nome do Senhor. </a:t>
            </a:r>
            <a:r>
              <a:rPr lang="pt-BR" sz="5400" i="1" dirty="0" smtClean="0"/>
              <a:t>Hosana nas alturas, Hosana nas alturas!(bis)</a:t>
            </a:r>
            <a:endParaRPr lang="pt-BR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Bem vês o mundo em que vivemos por isso te pedimos Senhor. </a:t>
            </a:r>
            <a:r>
              <a:rPr kumimoji="0" lang="pt-BR" sz="36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Ensina-nos a rezar.</a:t>
            </a:r>
            <a:endParaRPr kumimoji="0" lang="pt-BR" sz="36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1.Pai nosso que estais no céu santificado seja o vosso nome, venha a nós o vosso reino seja feita a vossa vontade assim na terra como no céu.</a:t>
            </a:r>
            <a:endParaRPr kumimoji="0" lang="pt-B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2.O pão nosso de cada dia, dá-nos hoje mais uma vez perdoai as nossas ofensas prometemos também perdoar.</a:t>
            </a:r>
            <a:endParaRPr kumimoji="0" lang="pt-B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3.E não nos deixeis pecar, pecado não satisfaz, livrai-nos do mal caminho para não errarmos e buscar a paz.</a:t>
            </a:r>
            <a:endParaRPr kumimoji="0" lang="pt-B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6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400" dirty="0"/>
              <a:t>Aperte a minha mão, irmão quero te dar a </a:t>
            </a:r>
            <a:r>
              <a:rPr lang="pt-BR" sz="4400" dirty="0" smtClean="0"/>
              <a:t>paz,do </a:t>
            </a:r>
            <a:r>
              <a:rPr lang="pt-BR" sz="4400" dirty="0"/>
              <a:t>meu </a:t>
            </a:r>
            <a:r>
              <a:rPr lang="pt-BR" sz="4400" dirty="0" smtClean="0"/>
              <a:t>Senhor. Me </a:t>
            </a:r>
            <a:r>
              <a:rPr lang="pt-BR" sz="4400" dirty="0"/>
              <a:t>dê um abraço forte, bem mais forte do que </a:t>
            </a:r>
            <a:r>
              <a:rPr lang="pt-BR" sz="4400" dirty="0" smtClean="0"/>
              <a:t>forte, num </a:t>
            </a:r>
            <a:r>
              <a:rPr lang="pt-BR" sz="4400" dirty="0"/>
              <a:t>gesto de </a:t>
            </a:r>
            <a:r>
              <a:rPr lang="pt-BR" sz="4400" dirty="0" smtClean="0"/>
              <a:t>amor.</a:t>
            </a:r>
            <a:endParaRPr lang="pt-BR" sz="4400" dirty="0"/>
          </a:p>
          <a:p>
            <a:pPr algn="just"/>
            <a:r>
              <a:rPr lang="pt-BR" sz="4400" b="1" dirty="0" smtClean="0"/>
              <a:t>A PAZ DO SENHOR QUERO TE DAR MEU IRMÃO, COM TODA ALEGRIA QUE EXISTE NO MEU CORAÇÃO. A PAZ DO SENHOR QUERO TE DAR MEU IRMÃO, COM TODA ALEGRIA QUE EXISTE NO MEU CORAÇÃO.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6000" dirty="0"/>
              <a:t>Cordeiro de Deus que tirais o pecado do </a:t>
            </a:r>
            <a:r>
              <a:rPr lang="pt-BR" sz="6000" dirty="0" smtClean="0"/>
              <a:t>mundo. Tende piedade </a:t>
            </a:r>
            <a:r>
              <a:rPr lang="pt-BR" sz="6000" dirty="0"/>
              <a:t>de nós.</a:t>
            </a:r>
            <a:r>
              <a:rPr lang="pt-BR" sz="6000" b="1" dirty="0"/>
              <a:t>(2X)</a:t>
            </a:r>
            <a:endParaRPr lang="pt-BR" sz="6000" dirty="0"/>
          </a:p>
          <a:p>
            <a:pPr algn="just"/>
            <a:r>
              <a:rPr lang="pt-BR" sz="6000" dirty="0" smtClean="0"/>
              <a:t>Cordeiro </a:t>
            </a:r>
            <a:r>
              <a:rPr lang="pt-BR" sz="6000" dirty="0"/>
              <a:t>de Deus que tirais o pecado do </a:t>
            </a:r>
            <a:r>
              <a:rPr lang="pt-BR" sz="6000" dirty="0" smtClean="0"/>
              <a:t>mundo. Dai-nos </a:t>
            </a:r>
            <a:r>
              <a:rPr lang="pt-BR" sz="6000" dirty="0"/>
              <a:t>a </a:t>
            </a:r>
            <a:r>
              <a:rPr lang="pt-BR" sz="6000" dirty="0" smtClean="0"/>
              <a:t>paz, </a:t>
            </a:r>
            <a:r>
              <a:rPr lang="pt-BR" sz="6000" dirty="0" smtClean="0"/>
              <a:t>dai-nos a paz, </a:t>
            </a:r>
            <a:r>
              <a:rPr lang="pt-BR" sz="6000" dirty="0" smtClean="0"/>
              <a:t>dai-nos  Senhor a vossa </a:t>
            </a:r>
            <a:r>
              <a:rPr lang="pt-BR" sz="6000" dirty="0"/>
              <a:t>paz.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dirty="0"/>
              <a:t>Presença </a:t>
            </a:r>
            <a:r>
              <a:rPr lang="pt-BR" sz="5400" dirty="0" smtClean="0"/>
              <a:t>Real Na </a:t>
            </a:r>
            <a:r>
              <a:rPr lang="pt-BR" sz="5400" dirty="0"/>
              <a:t>Hóstia </a:t>
            </a:r>
            <a:r>
              <a:rPr lang="pt-BR" sz="5400" dirty="0" smtClean="0"/>
              <a:t>Santa, Presença </a:t>
            </a:r>
            <a:r>
              <a:rPr lang="pt-BR" sz="5400" dirty="0"/>
              <a:t>Real de Cristo </a:t>
            </a:r>
            <a:r>
              <a:rPr lang="pt-BR" sz="5400" dirty="0" smtClean="0"/>
              <a:t>Jesus Cordeiro </a:t>
            </a:r>
            <a:r>
              <a:rPr lang="pt-BR" sz="5400" dirty="0"/>
              <a:t>Imolado puro e sem </a:t>
            </a:r>
            <a:r>
              <a:rPr lang="pt-BR" sz="5400" dirty="0" smtClean="0"/>
              <a:t>mancha o </a:t>
            </a:r>
            <a:r>
              <a:rPr lang="pt-BR" sz="5400" dirty="0"/>
              <a:t>Cordeiro é o </a:t>
            </a:r>
            <a:r>
              <a:rPr lang="pt-BR" sz="5400" dirty="0" smtClean="0"/>
              <a:t>filho De </a:t>
            </a:r>
            <a:r>
              <a:rPr lang="pt-BR" sz="5400" dirty="0"/>
              <a:t>Deus </a:t>
            </a:r>
            <a:r>
              <a:rPr lang="pt-BR" sz="5400" dirty="0" smtClean="0"/>
              <a:t>Criador. </a:t>
            </a:r>
          </a:p>
          <a:p>
            <a:pPr algn="just"/>
            <a:r>
              <a:rPr lang="pt-BR" sz="5400" b="1" dirty="0" smtClean="0"/>
              <a:t>EU TE ADORO, EU TE LOUVO, EU TE AMO, EU TE ESPERO MEU SENHOR.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dirty="0" smtClean="0"/>
              <a:t>O pão que alimenta e dá vida eterna o pão é o corpo de nosso Senhor. O vinho que salva e me dá coragem o vinho é o sangue do meu Redentor.</a:t>
            </a:r>
          </a:p>
          <a:p>
            <a:pPr algn="just"/>
            <a:r>
              <a:rPr lang="pt-BR" sz="5400" b="1" dirty="0" smtClean="0"/>
              <a:t>EU TE ADORO, EU TE LOUVO, EU TE AMO, EU TE ESPERO MEU SENHOR.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b="1" dirty="0" smtClean="0"/>
              <a:t>3- </a:t>
            </a:r>
            <a:r>
              <a:rPr lang="pt-BR" sz="5400" dirty="0" smtClean="0"/>
              <a:t>Jesus é a vida  vencendo toda a morte, mudando a nossa sorte  livrando nós do mal.</a:t>
            </a:r>
          </a:p>
          <a:p>
            <a:pPr algn="just"/>
            <a:r>
              <a:rPr lang="pt-BR" sz="5400" b="1" dirty="0" smtClean="0"/>
              <a:t>EU QUERO UM RIO DE ÁGUA VIVA!  EU QUERO UM SOPRO DE ESPERANÇA, MINH'ALMA SEGUE E NÃO SE CANSA DE CAMINHAR. (BIS)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6631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200" b="1" dirty="0" smtClean="0"/>
              <a:t>1- Obrigado</a:t>
            </a:r>
            <a:r>
              <a:rPr lang="pt-BR" sz="4200" b="1" dirty="0"/>
              <a:t>, Senhor, porque és meu </a:t>
            </a:r>
            <a:r>
              <a:rPr lang="pt-BR" sz="4200" b="1" dirty="0" smtClean="0"/>
              <a:t>amigo. Porque </a:t>
            </a:r>
            <a:r>
              <a:rPr lang="pt-BR" sz="4200" b="1" dirty="0"/>
              <a:t>sempre comigo Tu estás a </a:t>
            </a:r>
            <a:r>
              <a:rPr lang="pt-BR" sz="4200" b="1" dirty="0" smtClean="0"/>
              <a:t>falar. No </a:t>
            </a:r>
            <a:r>
              <a:rPr lang="pt-BR" sz="4200" b="1" dirty="0"/>
              <a:t>perfume das flores, na harmonia das </a:t>
            </a:r>
            <a:r>
              <a:rPr lang="pt-BR" sz="4200" b="1" dirty="0" smtClean="0"/>
              <a:t>cores e </a:t>
            </a:r>
            <a:r>
              <a:rPr lang="pt-BR" sz="4200" b="1" dirty="0"/>
              <a:t>no mar que murmura o Teu nome a </a:t>
            </a:r>
            <a:r>
              <a:rPr lang="pt-BR" sz="4200" b="1" dirty="0" smtClean="0"/>
              <a:t>rezar.</a:t>
            </a:r>
          </a:p>
          <a:p>
            <a:pPr algn="just"/>
            <a:r>
              <a:rPr lang="pt-BR" sz="4200" b="1" dirty="0" smtClean="0"/>
              <a:t>ESCONDIDO TU ESTÁS NO VERDE DAS FLORESTAS, NAS AVES EM FESTA E NO SOL A BRILHAR. NA SOMBRA QUE ABRIGA, NA BRISA AMIGA. NA FONTE QUE CORRE LIGEIRA A CANTAR.</a:t>
            </a:r>
            <a:endParaRPr lang="pt-BR" sz="4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8656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 smtClean="0"/>
              <a:t>2- Te </a:t>
            </a:r>
            <a:r>
              <a:rPr lang="pt-BR" sz="4400" b="1" dirty="0"/>
              <a:t>agradeço ainda porque na </a:t>
            </a:r>
            <a:r>
              <a:rPr lang="pt-BR" sz="4400" b="1" dirty="0" smtClean="0"/>
              <a:t>alegria, ou </a:t>
            </a:r>
            <a:r>
              <a:rPr lang="pt-BR" sz="4400" b="1" dirty="0"/>
              <a:t>na dor de cada dia eu posso Te </a:t>
            </a:r>
            <a:r>
              <a:rPr lang="pt-BR" sz="4400" b="1" dirty="0" smtClean="0"/>
              <a:t>encontrar. Quando </a:t>
            </a:r>
            <a:r>
              <a:rPr lang="pt-BR" sz="4400" b="1" dirty="0"/>
              <a:t>a dor me consome, murmuro o Teu </a:t>
            </a:r>
            <a:r>
              <a:rPr lang="pt-BR" sz="4400" b="1" dirty="0" smtClean="0"/>
              <a:t>nome. E </a:t>
            </a:r>
            <a:r>
              <a:rPr lang="pt-BR" sz="4400" b="1" dirty="0"/>
              <a:t>mesmo sofrendo, eu posso cantar</a:t>
            </a:r>
            <a:r>
              <a:rPr lang="pt-BR" sz="4400" b="1" dirty="0" smtClean="0"/>
              <a:t>.</a:t>
            </a:r>
            <a:r>
              <a:rPr lang="pt-BR" sz="4400" b="1" dirty="0" smtClean="0"/>
              <a:t> </a:t>
            </a:r>
          </a:p>
          <a:p>
            <a:pPr algn="just"/>
            <a:r>
              <a:rPr lang="pt-BR" sz="4400" b="1" dirty="0" smtClean="0"/>
              <a:t>ESCONDIDO TU ESTÁS NO VERDE DAS FLORESTAS, NAS AVES EM FESTA E NO SOL A BRILHAR. NA SOMBRA QUE ABRIGA, NA BRISA AMIGA. NA FONTE QUE CORRE LIGEIRA A CANTAR.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/>
              <a:t>PALMAS PRA JESUS. </a:t>
            </a:r>
          </a:p>
          <a:p>
            <a:pPr algn="ctr"/>
            <a:r>
              <a:rPr lang="pt-BR" sz="4800" b="1" dirty="0" smtClean="0"/>
              <a:t>PALMAS PRO SENHOR. (BIS)</a:t>
            </a:r>
          </a:p>
          <a:p>
            <a:pPr algn="just"/>
            <a:r>
              <a:rPr lang="pt-BR" sz="4800" dirty="0" smtClean="0"/>
              <a:t>1- Vamos </a:t>
            </a:r>
            <a:r>
              <a:rPr lang="pt-BR" sz="4800" dirty="0"/>
              <a:t>cantar ao </a:t>
            </a:r>
            <a:r>
              <a:rPr lang="pt-BR" sz="4800" dirty="0" smtClean="0"/>
              <a:t>Senhor, manifestar </a:t>
            </a:r>
            <a:r>
              <a:rPr lang="pt-BR" sz="4800" dirty="0"/>
              <a:t>nossa alegria com palmas e muito louvor, </a:t>
            </a:r>
            <a:r>
              <a:rPr lang="pt-BR" sz="4800" dirty="0" smtClean="0"/>
              <a:t>diante </a:t>
            </a:r>
            <a:r>
              <a:rPr lang="pt-BR" sz="4800" dirty="0"/>
              <a:t>dele e de </a:t>
            </a:r>
            <a:r>
              <a:rPr lang="pt-BR" sz="4800" dirty="0" smtClean="0"/>
              <a:t>Maria.</a:t>
            </a:r>
          </a:p>
          <a:p>
            <a:pPr algn="just"/>
            <a:r>
              <a:rPr lang="pt-BR" sz="4800" dirty="0" smtClean="0"/>
              <a:t>2- Vamos </a:t>
            </a:r>
            <a:r>
              <a:rPr lang="pt-BR" sz="4800" dirty="0"/>
              <a:t>louvar ao Senhor, </a:t>
            </a:r>
            <a:r>
              <a:rPr lang="pt-BR" sz="4800" dirty="0" smtClean="0"/>
              <a:t>mostrar </a:t>
            </a:r>
            <a:r>
              <a:rPr lang="pt-BR" sz="4800" dirty="0"/>
              <a:t>a nossa gratidão, na sua presença com fé e </a:t>
            </a:r>
            <a:r>
              <a:rPr lang="pt-BR" sz="4800" dirty="0" smtClean="0"/>
              <a:t>amor.</a:t>
            </a:r>
            <a:r>
              <a:rPr lang="pt-BR" sz="48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dirty="0" smtClean="0"/>
              <a:t>Todos reunidos na casa de Deus com cantos de alegria e grande louvor. Vamos celebrar os feitos do Senhor e sua bondade que nunca tem fim. </a:t>
            </a:r>
          </a:p>
          <a:p>
            <a:pPr algn="just"/>
            <a:r>
              <a:rPr lang="pt-BR" sz="4800" b="1" dirty="0" smtClean="0"/>
              <a:t>VAMOS CELEBRAR,  DEUS ESTÁ AQUI! VAMOS CELEBRAR,  DEUS ESTA AQUI NO MEIO DE NÓS. (BIS) ELE ESTÁ PRESENTE AQUI!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0094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000" dirty="0" smtClean="0"/>
              <a:t>Quando estamos juntos unidos a Ti para elevar a nossa oração um canto de alegria surge entre nós em adoração ao seu eterno amor.</a:t>
            </a:r>
            <a:r>
              <a:rPr lang="pt-BR" sz="5000" b="1" dirty="0" smtClean="0"/>
              <a:t> </a:t>
            </a:r>
          </a:p>
          <a:p>
            <a:pPr algn="just"/>
            <a:r>
              <a:rPr lang="pt-BR" sz="5000" b="1" dirty="0" smtClean="0"/>
              <a:t>VAMOS CELEBRAR,  DEUS ESTÁ AQUI! VAMOS CELEBRAR,  DEUS ESTA AQUI NO MEIO DE NÓS. (BIS) ELE ESTÁ PRESENTE AQUI!</a:t>
            </a:r>
            <a:endParaRPr lang="pt-BR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VB5X7GCrFaI/UQFPhM1yOMI/AAAAAAAAGdA/YmuAjyZQvvg/s1600/aqqqq.png"/>
          <p:cNvPicPr>
            <a:picLocks noChangeAspect="1" noChangeArrowheads="1"/>
          </p:cNvPicPr>
          <p:nvPr/>
        </p:nvPicPr>
        <p:blipFill>
          <a:blip r:embed="rId2"/>
          <a:srcRect b="9875"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0" y="5715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Berlin Sans FB Demi" pitchFamily="34" charset="0"/>
              </a:rPr>
              <a:t>"Cumpriu-se hoje mesmo esta passagem da Escritura que acabais de ouvir</a:t>
            </a:r>
            <a:r>
              <a:rPr lang="pt-BR" sz="2400" b="1" dirty="0" smtClean="0">
                <a:latin typeface="Berlin Sans FB Demi" pitchFamily="34" charset="0"/>
              </a:rPr>
              <a:t>” </a:t>
            </a:r>
            <a:r>
              <a:rPr lang="pt-BR" sz="2400" dirty="0" smtClean="0">
                <a:latin typeface="Berlin Sans FB Demi" pitchFamily="34" charset="0"/>
              </a:rPr>
              <a:t>(</a:t>
            </a:r>
            <a:r>
              <a:rPr lang="pt-BR" sz="2400" dirty="0" err="1">
                <a:latin typeface="Berlin Sans FB Demi" pitchFamily="34" charset="0"/>
              </a:rPr>
              <a:t>Lc</a:t>
            </a:r>
            <a:r>
              <a:rPr lang="pt-BR" sz="2400" dirty="0">
                <a:latin typeface="Berlin Sans FB Demi" pitchFamily="34" charset="0"/>
              </a:rPr>
              <a:t> 4,21</a:t>
            </a:r>
            <a:r>
              <a:rPr lang="pt-BR" sz="2400" dirty="0" smtClean="0">
                <a:latin typeface="Berlin Sans FB Demi" pitchFamily="34" charset="0"/>
              </a:rPr>
              <a:t>)</a:t>
            </a:r>
          </a:p>
          <a:p>
            <a:pPr algn="ctr"/>
            <a:r>
              <a:rPr lang="pt-BR" sz="2400" dirty="0" smtClean="0">
                <a:latin typeface="Berlin Sans FB Demi" pitchFamily="34" charset="0"/>
              </a:rPr>
              <a:t>3º DOMINGO DO TEMPO COMUM</a:t>
            </a:r>
            <a:endParaRPr lang="pt-BR" sz="24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70519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1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1- Pelo riso que não dei, por alguém que magoei, o perdão que eu neguei pelo mal que pratiquei, pela mão que estendida não olhei, fingi, não vi, pelo pão que muitas vezes eu também não dividi.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1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PERDÃO SENHOR PERDÃO PORQUE ERREI PERDÃO PORQUE MEU CORAÇÃO FECHEI, PERDÃO SENHOR A TI, SENHOR, A TODOS MEUS IRMÃOS SINCERAMENTE PEÇO O “MEU“ PERDÃO.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1626</Words>
  <Application>Microsoft Office PowerPoint</Application>
  <PresentationFormat>Apresentação na tela (4:3)</PresentationFormat>
  <Paragraphs>103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Kleber Alencar</dc:creator>
  <cp:lastModifiedBy>Kleber Alencar</cp:lastModifiedBy>
  <cp:revision>18</cp:revision>
  <dcterms:created xsi:type="dcterms:W3CDTF">2016-01-19T20:00:33Z</dcterms:created>
  <dcterms:modified xsi:type="dcterms:W3CDTF">2016-01-19T22:49:03Z</dcterms:modified>
</cp:coreProperties>
</file>