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7" r:id="rId2"/>
    <p:sldId id="256" r:id="rId3"/>
    <p:sldId id="266" r:id="rId4"/>
    <p:sldId id="270" r:id="rId5"/>
    <p:sldId id="258" r:id="rId6"/>
    <p:sldId id="281" r:id="rId7"/>
    <p:sldId id="282" r:id="rId8"/>
    <p:sldId id="271" r:id="rId9"/>
    <p:sldId id="259" r:id="rId10"/>
    <p:sldId id="283" r:id="rId11"/>
    <p:sldId id="284" r:id="rId12"/>
    <p:sldId id="272" r:id="rId13"/>
    <p:sldId id="307" r:id="rId14"/>
    <p:sldId id="308" r:id="rId15"/>
    <p:sldId id="309" r:id="rId16"/>
    <p:sldId id="274" r:id="rId17"/>
    <p:sldId id="261" r:id="rId18"/>
    <p:sldId id="286" r:id="rId19"/>
    <p:sldId id="273" r:id="rId20"/>
    <p:sldId id="263" r:id="rId21"/>
    <p:sldId id="287" r:id="rId22"/>
    <p:sldId id="275" r:id="rId23"/>
    <p:sldId id="267" r:id="rId24"/>
    <p:sldId id="294" r:id="rId25"/>
    <p:sldId id="268" r:id="rId26"/>
    <p:sldId id="298" r:id="rId27"/>
    <p:sldId id="297" r:id="rId28"/>
    <p:sldId id="277" r:id="rId29"/>
    <p:sldId id="262" r:id="rId30"/>
    <p:sldId id="296" r:id="rId31"/>
    <p:sldId id="301" r:id="rId32"/>
    <p:sldId id="302" r:id="rId33"/>
    <p:sldId id="295" r:id="rId34"/>
    <p:sldId id="276" r:id="rId35"/>
    <p:sldId id="299" r:id="rId36"/>
    <p:sldId id="304" r:id="rId37"/>
    <p:sldId id="305" r:id="rId38"/>
    <p:sldId id="303" r:id="rId39"/>
    <p:sldId id="300" r:id="rId40"/>
    <p:sldId id="264" r:id="rId41"/>
    <p:sldId id="278" r:id="rId42"/>
    <p:sldId id="265" r:id="rId43"/>
    <p:sldId id="289" r:id="rId44"/>
    <p:sldId id="290" r:id="rId45"/>
    <p:sldId id="288" r:id="rId46"/>
    <p:sldId id="279" r:id="rId47"/>
    <p:sldId id="269" r:id="rId48"/>
    <p:sldId id="280" r:id="rId4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35CDCA-AA90-489A-BF7C-47C6197C0DC0}" type="datetimeFigureOut">
              <a:rPr lang="pt-BR" smtClean="0"/>
              <a:pPr/>
              <a:t>19/01/2016</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749F08-2240-4303-9DC0-805FE57116FC}"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51749F08-2240-4303-9DC0-805FE57116FC}" type="slidenum">
              <a:rPr lang="pt-BR" smtClean="0"/>
              <a:pPr/>
              <a:t>5</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06D4469B-FB49-45C3-A708-EB73DFF8AEDE}" type="datetimeFigureOut">
              <a:rPr lang="pt-BR" smtClean="0"/>
              <a:pPr/>
              <a:t>19/01/2016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7E5843C-7073-41B2-91ED-882A26FCCB8E}"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4469B-FB49-45C3-A708-EB73DFF8AEDE}" type="datetimeFigureOut">
              <a:rPr lang="pt-BR" smtClean="0"/>
              <a:pPr/>
              <a:t>19/01/2016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5843C-7073-41B2-91ED-882A26FCCB8E}" type="slidenum">
              <a:rPr lang="pt-BR" smtClean="0"/>
              <a:pPr/>
              <a:t>‹nº›</a:t>
            </a:fld>
            <a:endParaRPr lang="pt-B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Berlin Sans FB Demi" pitchFamily="34" charset="0"/>
              <a:cs typeface="DaunPenh" pitchFamily="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pt-BR" sz="4400" b="1" i="0" u="none" strike="noStrike" cap="none" normalizeH="0" baseline="0" dirty="0" smtClean="0">
                <a:ln>
                  <a:noFill/>
                </a:ln>
                <a:effectLst/>
                <a:latin typeface="Calibri" pitchFamily="34" charset="0"/>
                <a:ea typeface="Calibri" pitchFamily="34" charset="0"/>
                <a:cs typeface="Arial" pitchFamily="34" charset="0"/>
              </a:rPr>
              <a:t>Glória, </a:t>
            </a:r>
            <a:r>
              <a:rPr lang="pt-BR" sz="4400" b="1" dirty="0" smtClean="0">
                <a:latin typeface="Calibri" pitchFamily="34" charset="0"/>
                <a:ea typeface="Calibri" pitchFamily="34" charset="0"/>
                <a:cs typeface="Arial" pitchFamily="34" charset="0"/>
              </a:rPr>
              <a:t>glória </a:t>
            </a:r>
            <a:r>
              <a:rPr kumimoji="0" lang="pt-BR" sz="4400" b="1" i="0" u="none" strike="noStrike" cap="none" normalizeH="0" baseline="0" dirty="0" smtClean="0">
                <a:ln>
                  <a:noFill/>
                </a:ln>
                <a:effectLst/>
                <a:latin typeface="Calibri" pitchFamily="34" charset="0"/>
                <a:ea typeface="Calibri" pitchFamily="34" charset="0"/>
                <a:cs typeface="Arial" pitchFamily="34" charset="0"/>
              </a:rPr>
              <a:t>a Deus nas alturas...</a:t>
            </a:r>
            <a:br>
              <a:rPr kumimoji="0" lang="pt-BR" sz="4400" b="1" i="0" u="none" strike="noStrike" cap="none" normalizeH="0" baseline="0" dirty="0" smtClean="0">
                <a:ln>
                  <a:noFill/>
                </a:ln>
                <a:effectLst/>
                <a:latin typeface="Calibri" pitchFamily="34" charset="0"/>
                <a:ea typeface="Calibri" pitchFamily="34" charset="0"/>
                <a:cs typeface="Arial" pitchFamily="34" charset="0"/>
              </a:rPr>
            </a:br>
            <a:r>
              <a:rPr kumimoji="0" lang="pt-BR" sz="4400" b="1" i="0" u="none" strike="noStrike" cap="none" normalizeH="0" baseline="0" dirty="0" smtClean="0">
                <a:ln>
                  <a:noFill/>
                </a:ln>
                <a:effectLst/>
                <a:latin typeface="Calibri" pitchFamily="34" charset="0"/>
                <a:ea typeface="Calibri" pitchFamily="34" charset="0"/>
                <a:cs typeface="Arial" pitchFamily="34" charset="0"/>
              </a:rPr>
              <a:t>Ôô</a:t>
            </a:r>
            <a:r>
              <a:rPr lang="pt-BR" sz="4400" b="1" dirty="0" smtClean="0">
                <a:latin typeface="Calibri" pitchFamily="34" charset="0"/>
                <a:ea typeface="Calibri" pitchFamily="34" charset="0"/>
                <a:cs typeface="Arial" pitchFamily="34" charset="0"/>
              </a:rPr>
              <a:t>.... glória, </a:t>
            </a:r>
            <a:r>
              <a:rPr kumimoji="0" lang="pt-BR" sz="4400" b="1" i="0" u="none" strike="noStrike" cap="none" normalizeH="0" baseline="0" dirty="0" smtClean="0">
                <a:ln>
                  <a:noFill/>
                </a:ln>
                <a:effectLst/>
                <a:latin typeface="Calibri" pitchFamily="34" charset="0"/>
                <a:ea typeface="Calibri" pitchFamily="34" charset="0"/>
                <a:cs typeface="Arial" pitchFamily="34" charset="0"/>
              </a:rPr>
              <a:t>e a nós a sua Paz.(Bis)</a:t>
            </a:r>
            <a:r>
              <a:rPr kumimoji="0" lang="pt-BR" sz="4400" b="0" i="0" u="none" strike="noStrike" cap="none" normalizeH="0" baseline="0" dirty="0" smtClean="0">
                <a:ln>
                  <a:noFill/>
                </a:ln>
                <a:effectLst/>
                <a:latin typeface="Calibri" pitchFamily="34" charset="0"/>
                <a:ea typeface="Calibri" pitchFamily="34" charset="0"/>
                <a:cs typeface="Arial" pitchFamily="34" charset="0"/>
              </a:rPr>
              <a:t/>
            </a:r>
            <a:br>
              <a:rPr kumimoji="0" lang="pt-BR" sz="4400" b="0" i="0" u="none" strike="noStrike" cap="none" normalizeH="0" baseline="0" dirty="0" smtClean="0">
                <a:ln>
                  <a:noFill/>
                </a:ln>
                <a:effectLst/>
                <a:latin typeface="Calibri" pitchFamily="34" charset="0"/>
                <a:ea typeface="Calibri" pitchFamily="34" charset="0"/>
                <a:cs typeface="Arial" pitchFamily="34" charset="0"/>
              </a:rPr>
            </a:br>
            <a:r>
              <a:rPr kumimoji="0" lang="pt-BR" sz="4400" b="0" i="0" u="none" strike="noStrike" cap="none" normalizeH="0" baseline="0" dirty="0" smtClean="0">
                <a:ln>
                  <a:noFill/>
                </a:ln>
                <a:effectLst/>
                <a:latin typeface="Calibri" pitchFamily="34" charset="0"/>
                <a:ea typeface="Calibri" pitchFamily="34" charset="0"/>
                <a:cs typeface="Arial" pitchFamily="34" charset="0"/>
              </a:rPr>
              <a:t>2. Jesus Cristo, Senhor Deus, filho único do Pai. Cordeiro de Deus que tirais o pecado do mundo, Tende Piedade. </a:t>
            </a:r>
            <a:r>
              <a:rPr kumimoji="0" lang="pt-BR" sz="4400" b="0" i="1" u="none" strike="noStrike" cap="none" normalizeH="0" baseline="0" dirty="0" smtClean="0">
                <a:ln>
                  <a:noFill/>
                </a:ln>
                <a:effectLst/>
                <a:latin typeface="Calibri" pitchFamily="34" charset="0"/>
                <a:ea typeface="Calibri" pitchFamily="34" charset="0"/>
                <a:cs typeface="Arial" pitchFamily="34" charset="0"/>
              </a:rPr>
              <a:t>Vós que estais a direita do Pai, Tende piedade. </a:t>
            </a:r>
          </a:p>
          <a:p>
            <a:pPr lvl="0" algn="just" fontAlgn="base">
              <a:spcBef>
                <a:spcPct val="0"/>
              </a:spcBef>
              <a:spcAft>
                <a:spcPct val="0"/>
              </a:spcAft>
            </a:pPr>
            <a:r>
              <a:rPr kumimoji="0" lang="pt-BR" sz="4400" b="0" i="0" u="none" strike="noStrike" cap="none" normalizeH="0" baseline="0" dirty="0" smtClean="0">
                <a:ln>
                  <a:noFill/>
                </a:ln>
                <a:effectLst/>
                <a:latin typeface="Calibri" pitchFamily="34" charset="0"/>
                <a:ea typeface="Calibri" pitchFamily="34" charset="0"/>
                <a:cs typeface="Arial" pitchFamily="34" charset="0"/>
              </a:rPr>
              <a:t>Vós que tirais o pecado do mundo... Tende piedade. </a:t>
            </a:r>
            <a:r>
              <a:rPr kumimoji="0" lang="pt-BR" sz="4400" b="0" i="1" u="none" strike="noStrike" cap="none" normalizeH="0" baseline="0" dirty="0" smtClean="0">
                <a:ln>
                  <a:noFill/>
                </a:ln>
                <a:effectLst/>
                <a:latin typeface="Calibri" pitchFamily="34" charset="0"/>
                <a:ea typeface="Calibri" pitchFamily="34" charset="0"/>
                <a:cs typeface="Arial" pitchFamily="34" charset="0"/>
              </a:rPr>
              <a:t>Acolhei as nossas súplicas.</a:t>
            </a:r>
            <a:endParaRPr kumimoji="0" lang="pt-BR" sz="8000" b="0" i="1"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142852"/>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pt-BR" sz="6000" b="1" i="0" u="none" strike="noStrike" cap="none" normalizeH="0" baseline="0" dirty="0" smtClean="0">
                <a:ln>
                  <a:noFill/>
                </a:ln>
                <a:effectLst/>
                <a:latin typeface="Calibri" pitchFamily="34" charset="0"/>
                <a:ea typeface="Calibri" pitchFamily="34" charset="0"/>
                <a:cs typeface="Arial" pitchFamily="34" charset="0"/>
              </a:rPr>
              <a:t>Glória, </a:t>
            </a:r>
            <a:r>
              <a:rPr lang="pt-BR" sz="6000" b="1" dirty="0" smtClean="0">
                <a:latin typeface="Calibri" pitchFamily="34" charset="0"/>
                <a:ea typeface="Calibri" pitchFamily="34" charset="0"/>
                <a:cs typeface="Arial" pitchFamily="34" charset="0"/>
              </a:rPr>
              <a:t>glória </a:t>
            </a:r>
            <a:r>
              <a:rPr kumimoji="0" lang="pt-BR" sz="6000" b="1" i="0" u="none" strike="noStrike" cap="none" normalizeH="0" baseline="0" dirty="0" smtClean="0">
                <a:ln>
                  <a:noFill/>
                </a:ln>
                <a:effectLst/>
                <a:latin typeface="Calibri" pitchFamily="34" charset="0"/>
                <a:ea typeface="Calibri" pitchFamily="34" charset="0"/>
                <a:cs typeface="Arial" pitchFamily="34" charset="0"/>
              </a:rPr>
              <a:t>a Deus nas alturas... Ôô</a:t>
            </a:r>
            <a:r>
              <a:rPr lang="pt-BR" sz="6000" b="1" dirty="0" smtClean="0">
                <a:latin typeface="Calibri" pitchFamily="34" charset="0"/>
                <a:ea typeface="Calibri" pitchFamily="34" charset="0"/>
                <a:cs typeface="Arial" pitchFamily="34" charset="0"/>
              </a:rPr>
              <a:t>.... glória, </a:t>
            </a:r>
            <a:r>
              <a:rPr kumimoji="0" lang="pt-BR" sz="6000" b="1" i="0" u="none" strike="noStrike" cap="none" normalizeH="0" baseline="0" dirty="0" smtClean="0">
                <a:ln>
                  <a:noFill/>
                </a:ln>
                <a:effectLst/>
                <a:latin typeface="Calibri" pitchFamily="34" charset="0"/>
                <a:ea typeface="Calibri" pitchFamily="34" charset="0"/>
                <a:cs typeface="Arial" pitchFamily="34" charset="0"/>
              </a:rPr>
              <a:t>e a nós a sua Paz. (bis)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pt-BR" sz="6000" b="0" i="0" u="none" strike="noStrike" cap="none" normalizeH="0" baseline="0" dirty="0" smtClean="0">
                <a:ln>
                  <a:noFill/>
                </a:ln>
                <a:effectLst/>
                <a:latin typeface="Calibri" pitchFamily="34" charset="0"/>
                <a:ea typeface="Calibri" pitchFamily="34" charset="0"/>
                <a:cs typeface="Arial" pitchFamily="34" charset="0"/>
              </a:rPr>
              <a:t>3. Só vós, sois o santo o Senhor, o altíssimo só vos. Jesus Cristo, com Espírito Santo e o Pai.</a:t>
            </a:r>
            <a:endParaRPr kumimoji="0" lang="pt-BR" sz="115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924973"/>
          </a:xfrm>
          <a:prstGeom prst="rect">
            <a:avLst/>
          </a:prstGeom>
        </p:spPr>
        <p:txBody>
          <a:bodyPr wrap="square">
            <a:spAutoFit/>
          </a:bodyPr>
          <a:lstStyle/>
          <a:p>
            <a:pPr algn="just" fontAlgn="base"/>
            <a:r>
              <a:rPr lang="pt-BR" sz="3700" b="1" dirty="0"/>
              <a:t>Leitura do Livro de Neemias:</a:t>
            </a:r>
          </a:p>
          <a:p>
            <a:pPr algn="just" fontAlgn="base"/>
            <a:r>
              <a:rPr lang="pt-BR" sz="3700" dirty="0"/>
              <a:t>Naqueles dias, </a:t>
            </a:r>
            <a:r>
              <a:rPr lang="pt-BR" sz="3700" b="1" dirty="0"/>
              <a:t>2</a:t>
            </a:r>
            <a:r>
              <a:rPr lang="pt-BR" sz="3700" dirty="0"/>
              <a:t>o sacerdote Esdras apresentou a Lei diante da </a:t>
            </a:r>
            <a:r>
              <a:rPr lang="pt-BR" sz="3700" dirty="0" smtClean="0"/>
              <a:t>assembléia </a:t>
            </a:r>
            <a:r>
              <a:rPr lang="pt-BR" sz="3700" dirty="0"/>
              <a:t>de homens, de mulheres e de todos os que eram capazes de compreender. Era o primeiro dia do sétimo mês.</a:t>
            </a:r>
          </a:p>
          <a:p>
            <a:pPr algn="just" fontAlgn="base"/>
            <a:r>
              <a:rPr lang="pt-BR" sz="3700" b="1" dirty="0"/>
              <a:t>3</a:t>
            </a:r>
            <a:r>
              <a:rPr lang="pt-BR" sz="3700" dirty="0"/>
              <a:t>Assim, na praça que fica defronte da porta das Águas, Esdras fez a leitura do livro, desde o amanhecer até ao meio-dia, na presença dos homens, das mulheres e de todos os que eram capazes de compreender. E todo o povo escutava com atenção a leitura do livro da Lei</a:t>
            </a:r>
            <a:r>
              <a:rPr lang="pt-BR" sz="3700" dirty="0" smtClean="0"/>
              <a:t>.</a:t>
            </a:r>
            <a:endParaRPr lang="pt-BR" sz="37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7294305"/>
          </a:xfrm>
          <a:prstGeom prst="rect">
            <a:avLst/>
          </a:prstGeom>
        </p:spPr>
        <p:txBody>
          <a:bodyPr wrap="square">
            <a:spAutoFit/>
          </a:bodyPr>
          <a:lstStyle/>
          <a:p>
            <a:pPr algn="just" fontAlgn="base"/>
            <a:r>
              <a:rPr lang="pt-BR" sz="3600" b="1" dirty="0" smtClean="0"/>
              <a:t>4a</a:t>
            </a:r>
            <a:r>
              <a:rPr lang="pt-BR" sz="3600" dirty="0" smtClean="0"/>
              <a:t>Esdras</a:t>
            </a:r>
            <a:r>
              <a:rPr lang="pt-BR" sz="3600" dirty="0"/>
              <a:t>, o escriba, estava de pé sobre um estrado de madeira, erguido para esse fim.</a:t>
            </a:r>
          </a:p>
          <a:p>
            <a:pPr algn="just" fontAlgn="base"/>
            <a:r>
              <a:rPr lang="pt-BR" sz="3600" b="1" dirty="0"/>
              <a:t>5</a:t>
            </a:r>
            <a:r>
              <a:rPr lang="pt-BR" sz="3600" dirty="0"/>
              <a:t>Estando num lugar mais alto, ele abriu o livro à vista de todo o povo. E, quando o abriu, todo o povo ficou de pé.</a:t>
            </a:r>
          </a:p>
          <a:p>
            <a:pPr algn="just" fontAlgn="base"/>
            <a:r>
              <a:rPr lang="pt-BR" sz="3600" b="1" dirty="0"/>
              <a:t>6</a:t>
            </a:r>
            <a:r>
              <a:rPr lang="pt-BR" sz="3600" dirty="0"/>
              <a:t>Esdras bendisse o Senhor, o grande Deus, e todo o povo respondeu, levantando as mãos: “Amém! Amém</a:t>
            </a:r>
            <a:r>
              <a:rPr lang="pt-BR" sz="3600" dirty="0" smtClean="0"/>
              <a:t>!” Depois inclinaram-se e prostraram-se diante do Senhor, com o rosto em terra. </a:t>
            </a:r>
            <a:r>
              <a:rPr lang="pt-BR" sz="3600" b="1" dirty="0" smtClean="0"/>
              <a:t>8</a:t>
            </a:r>
            <a:r>
              <a:rPr lang="pt-BR" sz="3600" dirty="0" smtClean="0"/>
              <a:t>E leram clara e distintamente o livro da Lei de Deus e explicaram seu sentido, de maneira que se pudesse compreender a leitura.</a:t>
            </a:r>
          </a:p>
          <a:p>
            <a:pPr algn="just" fontAlgn="base"/>
            <a:endParaRPr lang="pt-BR" sz="3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214290"/>
            <a:ext cx="9144000" cy="6740307"/>
          </a:xfrm>
          <a:prstGeom prst="rect">
            <a:avLst/>
          </a:prstGeom>
        </p:spPr>
        <p:txBody>
          <a:bodyPr wrap="square">
            <a:spAutoFit/>
          </a:bodyPr>
          <a:lstStyle/>
          <a:p>
            <a:pPr algn="just" fontAlgn="base"/>
            <a:r>
              <a:rPr lang="pt-BR" sz="3600" b="1" dirty="0" smtClean="0"/>
              <a:t>9</a:t>
            </a:r>
            <a:r>
              <a:rPr lang="pt-BR" sz="3600" dirty="0" smtClean="0"/>
              <a:t>O </a:t>
            </a:r>
            <a:r>
              <a:rPr lang="pt-BR" sz="3600" dirty="0"/>
              <a:t>governador Neemias e Esdras, sacerdote e escriba, e os levitas, que instruíam o povo, disseram a todos: “Este é um dia consagrado ao Senhor, vosso Deus! Não fiqueis tristes nem choreis”, pois todo o povo chorava ao ouvir as palavras da Lei. </a:t>
            </a:r>
            <a:r>
              <a:rPr lang="pt-BR" sz="3600" b="1" dirty="0"/>
              <a:t>10</a:t>
            </a:r>
            <a:r>
              <a:rPr lang="pt-BR" sz="3600" dirty="0"/>
              <a:t>E Neemias disse-lhes: “Ide para vossas casas e comei carnes gordas, tomai bebidas doces e reparti com aqueles que nada prepararam, pois este dia é santo para o nosso Senhor. Não fiqueis tristes, porque a alegria do Senhor será a vossa força</a:t>
            </a:r>
            <a:r>
              <a:rPr lang="pt-BR" sz="3600" dirty="0" smtClean="0"/>
              <a:t>”. </a:t>
            </a:r>
          </a:p>
          <a:p>
            <a:pPr algn="just" fontAlgn="base"/>
            <a:r>
              <a:rPr lang="pt-BR" sz="3600" dirty="0" smtClean="0"/>
              <a:t>- </a:t>
            </a:r>
            <a:r>
              <a:rPr lang="pt-BR" sz="3600" dirty="0"/>
              <a:t>Palavra do Senhor</a:t>
            </a:r>
            <a:r>
              <a:rPr lang="pt-BR" sz="3600" dirty="0" smtClean="0"/>
              <a:t>. </a:t>
            </a:r>
            <a:r>
              <a:rPr lang="pt-BR" sz="3600" b="1" dirty="0" smtClean="0"/>
              <a:t>- </a:t>
            </a:r>
            <a:r>
              <a:rPr lang="pt-BR" sz="3600" b="1" dirty="0"/>
              <a:t>Graças a Deus.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863417"/>
          </a:xfrm>
          <a:prstGeom prst="rect">
            <a:avLst/>
          </a:prstGeom>
        </p:spPr>
        <p:txBody>
          <a:bodyPr wrap="square">
            <a:spAutoFit/>
          </a:bodyPr>
          <a:lstStyle/>
          <a:p>
            <a:pPr algn="just" fontAlgn="base"/>
            <a:r>
              <a:rPr lang="pt-BR" sz="4400" b="1" dirty="0"/>
              <a:t>— Vossas palavras, Senhor, são espírito e vida</a:t>
            </a:r>
            <a:r>
              <a:rPr lang="pt-BR" sz="4400" b="1" dirty="0" smtClean="0"/>
              <a:t>! </a:t>
            </a:r>
          </a:p>
          <a:p>
            <a:pPr algn="just" fontAlgn="base"/>
            <a:r>
              <a:rPr lang="pt-BR" sz="4400" dirty="0" smtClean="0"/>
              <a:t>— </a:t>
            </a:r>
            <a:r>
              <a:rPr lang="pt-BR" sz="4400" dirty="0"/>
              <a:t>A lei do Senhor Deus é perfeita,/ conforto para a alma!/ O testemunho do Senhor é fiel,/ sabedoria dos humildes</a:t>
            </a:r>
            <a:r>
              <a:rPr lang="pt-BR" sz="4400" dirty="0" smtClean="0"/>
              <a:t>.</a:t>
            </a:r>
          </a:p>
          <a:p>
            <a:pPr algn="just" fontAlgn="base"/>
            <a:r>
              <a:rPr lang="pt-BR" sz="4400" dirty="0" smtClean="0"/>
              <a:t>— Os preceitos do Senhor são precisos,/ alegria ao coração./ O mandamento do Senhor é brilhante,/ para os olhos é uma luz.</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863417"/>
          </a:xfrm>
          <a:prstGeom prst="rect">
            <a:avLst/>
          </a:prstGeom>
        </p:spPr>
        <p:txBody>
          <a:bodyPr wrap="square">
            <a:spAutoFit/>
          </a:bodyPr>
          <a:lstStyle/>
          <a:p>
            <a:pPr algn="just" fontAlgn="base"/>
            <a:r>
              <a:rPr lang="pt-BR" sz="4400" b="1" dirty="0"/>
              <a:t>— Vossas palavras, Senhor, são espírito e vida</a:t>
            </a:r>
            <a:r>
              <a:rPr lang="pt-BR" sz="4400" b="1" dirty="0" smtClean="0"/>
              <a:t>!</a:t>
            </a:r>
          </a:p>
          <a:p>
            <a:pPr algn="just" fontAlgn="base"/>
            <a:r>
              <a:rPr lang="pt-BR" sz="4400" dirty="0" smtClean="0"/>
              <a:t>— </a:t>
            </a:r>
            <a:r>
              <a:rPr lang="pt-BR" sz="4400" dirty="0"/>
              <a:t>É puro o temor do Senhor,/ imutável para sempre./ Os julgamentos do Senhor são corretos/ e justos igualmente.</a:t>
            </a:r>
          </a:p>
          <a:p>
            <a:pPr algn="just" fontAlgn="base"/>
            <a:r>
              <a:rPr lang="pt-BR" sz="4400" dirty="0"/>
              <a:t>— Que vos agrade o cantar dos meus lábios/ e a voz da minha alma;/ que ela chegue até vós, ó Senhor,/ meu Rochedo e Redentor!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0" y="89199"/>
            <a:ext cx="9144000" cy="6340197"/>
          </a:xfrm>
          <a:prstGeom prst="rect">
            <a:avLst/>
          </a:prstGeom>
        </p:spPr>
        <p:txBody>
          <a:bodyPr wrap="square">
            <a:spAutoFit/>
          </a:bodyPr>
          <a:lstStyle/>
          <a:p>
            <a:pPr algn="just"/>
            <a:r>
              <a:rPr lang="pt-BR" sz="5800" b="1" dirty="0" smtClean="0"/>
              <a:t>EU E MINHA CASA SERVIREMOS AO SENHOR. </a:t>
            </a:r>
            <a:r>
              <a:rPr lang="pt-BR" sz="3200" b="1" dirty="0" smtClean="0"/>
              <a:t>(</a:t>
            </a:r>
            <a:r>
              <a:rPr lang="pt-BR" sz="3200" b="1" dirty="0" smtClean="0"/>
              <a:t>bis)</a:t>
            </a:r>
            <a:endParaRPr lang="pt-BR" sz="5800" b="1" dirty="0" smtClean="0"/>
          </a:p>
          <a:p>
            <a:pPr algn="just"/>
            <a:r>
              <a:rPr lang="pt-BR" sz="5800" dirty="0" smtClean="0"/>
              <a:t>Deus </a:t>
            </a:r>
            <a:r>
              <a:rPr lang="pt-BR" sz="5800" dirty="0"/>
              <a:t>não quer nos condenar</a:t>
            </a:r>
            <a:r>
              <a:rPr lang="pt-BR" sz="5800" dirty="0" smtClean="0"/>
              <a:t/>
            </a:r>
            <a:br>
              <a:rPr lang="pt-BR" sz="5800" dirty="0" smtClean="0"/>
            </a:br>
            <a:r>
              <a:rPr lang="pt-BR" sz="5800" dirty="0"/>
              <a:t>Quer de nós uma decisão</a:t>
            </a:r>
            <a:r>
              <a:rPr lang="pt-BR" sz="5800" dirty="0" smtClean="0"/>
              <a:t/>
            </a:r>
            <a:br>
              <a:rPr lang="pt-BR" sz="5800" dirty="0" smtClean="0"/>
            </a:br>
            <a:r>
              <a:rPr lang="pt-BR" sz="5800" dirty="0"/>
              <a:t>Para o nosso bem: Para nos </a:t>
            </a:r>
            <a:r>
              <a:rPr lang="pt-BR" sz="5800" dirty="0" smtClean="0"/>
              <a:t>salvar. Pergunta </a:t>
            </a:r>
            <a:r>
              <a:rPr lang="pt-BR" sz="5800" dirty="0"/>
              <a:t>hoje então:</a:t>
            </a:r>
            <a:r>
              <a:rPr lang="pt-BR" sz="5800" dirty="0" smtClean="0"/>
              <a:t/>
            </a:r>
            <a:br>
              <a:rPr lang="pt-BR" sz="5800" dirty="0" smtClean="0"/>
            </a:br>
            <a:r>
              <a:rPr lang="pt-BR" sz="5800" i="1" dirty="0"/>
              <a:t>A quem você </a:t>
            </a:r>
            <a:r>
              <a:rPr lang="pt-BR" sz="5800" i="1" dirty="0" smtClean="0"/>
              <a:t>quer servir? (bis)</a:t>
            </a:r>
            <a:endParaRPr lang="pt-BR" sz="5800" i="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71462"/>
            <a:ext cx="9144000" cy="6863417"/>
          </a:xfrm>
          <a:prstGeom prst="rect">
            <a:avLst/>
          </a:prstGeom>
        </p:spPr>
        <p:txBody>
          <a:bodyPr wrap="square">
            <a:spAutoFit/>
          </a:bodyPr>
          <a:lstStyle/>
          <a:p>
            <a:pPr algn="just" fontAlgn="base"/>
            <a:r>
              <a:rPr lang="pt-BR" sz="4400" b="1" dirty="0"/>
              <a:t>Leitura da Primeira Carta de São Paulo aos Coríntios:</a:t>
            </a:r>
          </a:p>
          <a:p>
            <a:pPr algn="just" fontAlgn="base"/>
            <a:r>
              <a:rPr lang="pt-BR" sz="4400" dirty="0"/>
              <a:t>Irmãos: </a:t>
            </a:r>
            <a:r>
              <a:rPr lang="pt-BR" sz="4400" b="1" dirty="0"/>
              <a:t>12</a:t>
            </a:r>
            <a:r>
              <a:rPr lang="pt-BR" sz="4400" dirty="0"/>
              <a:t>Como o corpo é um, embora tenha muitos membros, e como todos os membros do corpo, embora sejam muitos, formam um só corpo, assim também acontece com Cristo.</a:t>
            </a:r>
          </a:p>
          <a:p>
            <a:pPr algn="just" fontAlgn="base"/>
            <a:r>
              <a:rPr lang="pt-BR" sz="4400" b="1" dirty="0"/>
              <a:t>13</a:t>
            </a:r>
            <a:r>
              <a:rPr lang="pt-BR" sz="4400" dirty="0"/>
              <a:t>De fato, todos nós, judeus ou gregos, escravos ou livres, fomos batizados num único Espírito, </a:t>
            </a:r>
            <a:endParaRPr lang="pt-BR" sz="44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428604"/>
            <a:ext cx="9144000" cy="6047809"/>
          </a:xfrm>
          <a:prstGeom prst="rect">
            <a:avLst/>
          </a:prstGeom>
        </p:spPr>
        <p:txBody>
          <a:bodyPr wrap="square">
            <a:spAutoFit/>
          </a:bodyPr>
          <a:lstStyle/>
          <a:p>
            <a:pPr algn="just" fontAlgn="base"/>
            <a:r>
              <a:rPr lang="pt-BR" sz="4300" dirty="0" smtClean="0"/>
              <a:t>para </a:t>
            </a:r>
            <a:r>
              <a:rPr lang="pt-BR" sz="4300" dirty="0"/>
              <a:t>formarmos um único corpo, e todos nós bebemos de um único Espírito.</a:t>
            </a:r>
          </a:p>
          <a:p>
            <a:pPr algn="just" fontAlgn="base"/>
            <a:r>
              <a:rPr lang="pt-BR" sz="4300" b="1" dirty="0"/>
              <a:t>14</a:t>
            </a:r>
            <a:r>
              <a:rPr lang="pt-BR" sz="4300" dirty="0"/>
              <a:t>Com efeito, o corpo não é feito de um membro apenas, mas de muitos membros. </a:t>
            </a:r>
            <a:r>
              <a:rPr lang="pt-BR" sz="4300" b="1" dirty="0"/>
              <a:t>27</a:t>
            </a:r>
            <a:r>
              <a:rPr lang="pt-BR" sz="4300" dirty="0"/>
              <a:t>Vós, todos juntos, sois o corpo de Cristo e, individualmente, sois membros desse corpo</a:t>
            </a:r>
            <a:r>
              <a:rPr lang="pt-BR" sz="4300" dirty="0" smtClean="0"/>
              <a:t>. </a:t>
            </a:r>
          </a:p>
          <a:p>
            <a:pPr algn="just" fontAlgn="base"/>
            <a:r>
              <a:rPr lang="pt-BR" sz="4300" dirty="0" smtClean="0"/>
              <a:t>- </a:t>
            </a:r>
            <a:r>
              <a:rPr lang="pt-BR" sz="4300" dirty="0"/>
              <a:t>Palavra do Senhor</a:t>
            </a:r>
            <a:r>
              <a:rPr lang="pt-BR" sz="4300" dirty="0" smtClean="0"/>
              <a:t>. </a:t>
            </a:r>
            <a:r>
              <a:rPr lang="pt-BR" sz="4300" b="1" dirty="0" smtClean="0"/>
              <a:t>- </a:t>
            </a:r>
            <a:r>
              <a:rPr lang="pt-BR" sz="4300" b="1" dirty="0"/>
              <a:t>Graças a Deus.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5170646"/>
          </a:xfrm>
          <a:prstGeom prst="rect">
            <a:avLst/>
          </a:prstGeom>
        </p:spPr>
        <p:txBody>
          <a:bodyPr wrap="square">
            <a:spAutoFit/>
          </a:bodyPr>
          <a:lstStyle/>
          <a:p>
            <a:pPr algn="ctr"/>
            <a:r>
              <a:rPr lang="pt-BR" sz="6600" b="1" dirty="0" smtClean="0"/>
              <a:t>ALELUIA, ALELUIA! (2X)</a:t>
            </a:r>
          </a:p>
          <a:p>
            <a:pPr algn="ctr"/>
            <a:r>
              <a:rPr lang="pt-BR" sz="6600" dirty="0" smtClean="0"/>
              <a:t>No </a:t>
            </a:r>
            <a:r>
              <a:rPr lang="pt-BR" sz="6600" dirty="0" smtClean="0"/>
              <a:t>princípio era a Palavra E a Palavra se encarnou.</a:t>
            </a:r>
          </a:p>
          <a:p>
            <a:pPr algn="ctr"/>
            <a:r>
              <a:rPr lang="pt-BR" sz="6600" dirty="0" smtClean="0"/>
              <a:t>E nós vimos sua glória / Seu amor nos libertou!</a:t>
            </a:r>
            <a:endParaRPr lang="pt-BR" sz="6600" dirty="0"/>
          </a:p>
        </p:txBody>
      </p:sp>
      <p:pic>
        <p:nvPicPr>
          <p:cNvPr id="3" name="Imagem 2" descr="Bíblia 6.gif"/>
          <p:cNvPicPr>
            <a:picLocks noChangeAspect="1"/>
          </p:cNvPicPr>
          <p:nvPr/>
        </p:nvPicPr>
        <p:blipFill>
          <a:blip r:embed="rId2"/>
          <a:stretch>
            <a:fillRect/>
          </a:stretch>
        </p:blipFill>
        <p:spPr>
          <a:xfrm>
            <a:off x="3786182" y="5286388"/>
            <a:ext cx="1389876" cy="1362078"/>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740307"/>
          </a:xfrm>
          <a:prstGeom prst="rect">
            <a:avLst/>
          </a:prstGeom>
        </p:spPr>
        <p:txBody>
          <a:bodyPr wrap="square">
            <a:spAutoFit/>
          </a:bodyPr>
          <a:lstStyle/>
          <a:p>
            <a:pPr algn="just" fontAlgn="base"/>
            <a:r>
              <a:rPr lang="pt-BR" sz="4800" dirty="0" smtClean="0"/>
              <a:t>Quero transformar numa canção as juras de amor por ti meu Deus entraste em minha vida sedutor já não sei viver sem teu amor .</a:t>
            </a:r>
          </a:p>
          <a:p>
            <a:pPr algn="just" fontAlgn="base"/>
            <a:r>
              <a:rPr lang="pt-BR" sz="4800" b="1" dirty="0" smtClean="0"/>
              <a:t>Tudo te entreguei, nada me restou livre eu fiquei para te amar, meu Deus. Tudo me pediste, nada te neguei hoje sou feliz assim tenho a Ti meu Deus.</a:t>
            </a:r>
            <a:endParaRPr lang="pt-BR" sz="4800" dirty="0"/>
          </a:p>
        </p:txBody>
      </p:sp>
      <p:pic>
        <p:nvPicPr>
          <p:cNvPr id="3" name="Imagem 2" descr="jesus 1.gif"/>
          <p:cNvPicPr>
            <a:picLocks noChangeAspect="1"/>
          </p:cNvPicPr>
          <p:nvPr/>
        </p:nvPicPr>
        <p:blipFill>
          <a:blip r:embed="rId2" cstate="print"/>
          <a:stretch>
            <a:fillRect/>
          </a:stretch>
        </p:blipFill>
        <p:spPr>
          <a:xfrm>
            <a:off x="5786446" y="5786454"/>
            <a:ext cx="2071702" cy="1071546"/>
          </a:xfrm>
          <a:prstGeom prst="rect">
            <a:avLst/>
          </a:prstGeom>
          <a:ln>
            <a:noFill/>
          </a:ln>
          <a:effectLst>
            <a:softEdge rad="112500"/>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033.gif"/>
          <p:cNvPicPr>
            <a:picLocks noChangeAspect="1"/>
          </p:cNvPicPr>
          <p:nvPr/>
        </p:nvPicPr>
        <p:blipFill>
          <a:blip r:embed="rId2"/>
          <a:stretch>
            <a:fillRect/>
          </a:stretch>
        </p:blipFill>
        <p:spPr>
          <a:xfrm>
            <a:off x="6577444" y="1428736"/>
            <a:ext cx="2495150" cy="3452819"/>
          </a:xfrm>
          <a:prstGeom prst="rect">
            <a:avLst/>
          </a:prstGeom>
          <a:ln>
            <a:noFill/>
          </a:ln>
          <a:effectLst>
            <a:outerShdw blurRad="292100" dist="139700" dir="2700000" algn="tl" rotWithShape="0">
              <a:srgbClr val="333333">
                <a:alpha val="65000"/>
              </a:srgbClr>
            </a:outerShdw>
          </a:effectLst>
        </p:spPr>
      </p:pic>
      <p:sp>
        <p:nvSpPr>
          <p:cNvPr id="3" name="Retângulo 2"/>
          <p:cNvSpPr/>
          <p:nvPr/>
        </p:nvSpPr>
        <p:spPr>
          <a:xfrm>
            <a:off x="0" y="0"/>
            <a:ext cx="6572264" cy="6124754"/>
          </a:xfrm>
          <a:prstGeom prst="rect">
            <a:avLst/>
          </a:prstGeom>
        </p:spPr>
        <p:txBody>
          <a:bodyPr wrap="square">
            <a:spAutoFit/>
          </a:bodyPr>
          <a:lstStyle/>
          <a:p>
            <a:pPr algn="just" fontAlgn="base"/>
            <a:r>
              <a:rPr lang="pt-BR" sz="4900" dirty="0" smtClean="0"/>
              <a:t>Santo, Santo, Santo é o Senhor Deus do universo do céu e da terra. (bis) </a:t>
            </a:r>
          </a:p>
          <a:p>
            <a:pPr algn="just" fontAlgn="base"/>
            <a:r>
              <a:rPr lang="pt-BR" sz="4900" b="1" dirty="0" smtClean="0"/>
              <a:t>HOSANA! HOSANA! HOSANA NAS ALTURAS! </a:t>
            </a:r>
          </a:p>
          <a:p>
            <a:pPr algn="just" fontAlgn="base"/>
            <a:r>
              <a:rPr lang="pt-BR" sz="4900" dirty="0" smtClean="0"/>
              <a:t>Bendito o que vem em nome do Senhor. Hosana nas alturas, nas alturas!</a:t>
            </a:r>
            <a:endParaRPr lang="pt-BR" sz="4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3600" b="1" i="0" u="none" strike="noStrike" cap="none" normalizeH="0" baseline="0" dirty="0" smtClean="0">
                <a:ln>
                  <a:noFill/>
                </a:ln>
                <a:effectLst/>
                <a:latin typeface="Calibri" pitchFamily="34" charset="0"/>
                <a:ea typeface="Times New Roman" pitchFamily="18" charset="0"/>
                <a:cs typeface="Times New Roman" pitchFamily="18" charset="0"/>
              </a:rPr>
              <a:t>Bem vês o mundo em que vivemos por isso te pedimos Senhor. </a:t>
            </a:r>
            <a:r>
              <a:rPr kumimoji="0" lang="pt-BR" sz="3600" b="1" i="1" u="none" strike="noStrike" cap="none" normalizeH="0" baseline="0" dirty="0" smtClean="0">
                <a:ln>
                  <a:noFill/>
                </a:ln>
                <a:effectLst/>
                <a:latin typeface="Calibri" pitchFamily="34" charset="0"/>
                <a:ea typeface="Times New Roman" pitchFamily="18" charset="0"/>
                <a:cs typeface="Times New Roman" pitchFamily="18" charset="0"/>
              </a:rPr>
              <a:t>Ensina-nos a rezar.</a:t>
            </a:r>
            <a:endParaRPr kumimoji="0" lang="pt-BR" sz="3600" b="1" i="1"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3600" b="0" i="0" u="none" strike="noStrike" cap="none" normalizeH="0" baseline="0" dirty="0" smtClean="0">
                <a:ln>
                  <a:noFill/>
                </a:ln>
                <a:effectLst/>
                <a:latin typeface="Calibri" pitchFamily="34" charset="0"/>
                <a:ea typeface="Times New Roman" pitchFamily="18" charset="0"/>
                <a:cs typeface="Times New Roman" pitchFamily="18" charset="0"/>
              </a:rPr>
              <a:t>1.Pai nosso que estais no céu santificado seja o vosso nome, venha a nós o vosso reino seja feita a vossa vontade assim na terra como no céu.</a:t>
            </a:r>
            <a:endParaRPr kumimoji="0" lang="pt-BR" sz="36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3600" b="0" i="0" u="none" strike="noStrike" cap="none" normalizeH="0" baseline="0" dirty="0" smtClean="0">
                <a:ln>
                  <a:noFill/>
                </a:ln>
                <a:effectLst/>
                <a:latin typeface="Calibri" pitchFamily="34" charset="0"/>
                <a:ea typeface="Times New Roman" pitchFamily="18" charset="0"/>
                <a:cs typeface="Times New Roman" pitchFamily="18" charset="0"/>
              </a:rPr>
              <a:t>2.O pão nosso de cada dia, dá-nos hoje mais uma vez perdoai as nossas ofensas prometemos também perdoar.</a:t>
            </a:r>
            <a:endParaRPr kumimoji="0" lang="pt-BR" sz="36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3600" b="0" i="0" u="none" strike="noStrike" cap="none" normalizeH="0" baseline="0" dirty="0" smtClean="0">
                <a:ln>
                  <a:noFill/>
                </a:ln>
                <a:effectLst/>
                <a:latin typeface="Calibri" pitchFamily="34" charset="0"/>
                <a:ea typeface="Times New Roman" pitchFamily="18" charset="0"/>
                <a:cs typeface="Times New Roman" pitchFamily="18" charset="0"/>
              </a:rPr>
              <a:t>3.E não nos deixeis pecar, pecado não satisfaz, livrai-nos do mal caminho para não errarmos e buscar a paz.</a:t>
            </a:r>
            <a:endParaRPr kumimoji="0" lang="pt-BR" sz="36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0" y="0"/>
            <a:ext cx="9144000" cy="6340197"/>
          </a:xfrm>
          <a:prstGeom prst="rect">
            <a:avLst/>
          </a:prstGeom>
        </p:spPr>
        <p:txBody>
          <a:bodyPr wrap="square">
            <a:spAutoFit/>
          </a:bodyPr>
          <a:lstStyle/>
          <a:p>
            <a:pPr algn="just"/>
            <a:r>
              <a:rPr lang="pt-BR" sz="5800" b="1" dirty="0" smtClean="0"/>
              <a:t>EU E MINHA CASA SERVIREMOS AO SENHOR. </a:t>
            </a:r>
            <a:r>
              <a:rPr lang="pt-BR" sz="3200" b="1" dirty="0" smtClean="0"/>
              <a:t>(bis)</a:t>
            </a:r>
            <a:endParaRPr lang="pt-BR" sz="5800" b="1" dirty="0" smtClean="0"/>
          </a:p>
          <a:p>
            <a:pPr algn="just"/>
            <a:r>
              <a:rPr lang="pt-BR" sz="5800" dirty="0" smtClean="0"/>
              <a:t>O </a:t>
            </a:r>
            <a:r>
              <a:rPr lang="pt-BR" sz="5800" dirty="0"/>
              <a:t>pecado quer nos dominar</a:t>
            </a:r>
            <a:r>
              <a:rPr lang="pt-BR" sz="5800" dirty="0" smtClean="0"/>
              <a:t/>
            </a:r>
            <a:br>
              <a:rPr lang="pt-BR" sz="5800" dirty="0" smtClean="0"/>
            </a:br>
            <a:r>
              <a:rPr lang="pt-BR" sz="5800" dirty="0"/>
              <a:t>E Deus quer nos </a:t>
            </a:r>
            <a:r>
              <a:rPr lang="pt-BR" sz="5800" dirty="0" smtClean="0"/>
              <a:t>Santificar.</a:t>
            </a:r>
            <a:br>
              <a:rPr lang="pt-BR" sz="5800" dirty="0" smtClean="0"/>
            </a:br>
            <a:r>
              <a:rPr lang="pt-BR" sz="5800" dirty="0" smtClean="0"/>
              <a:t>É </a:t>
            </a:r>
            <a:r>
              <a:rPr lang="pt-BR" sz="5800" dirty="0"/>
              <a:t>preciso </a:t>
            </a:r>
            <a:r>
              <a:rPr lang="pt-BR" sz="5800" dirty="0" smtClean="0"/>
              <a:t>decidir. Ser </a:t>
            </a:r>
            <a:r>
              <a:rPr lang="pt-BR" sz="5800" dirty="0"/>
              <a:t>de Deus não me </a:t>
            </a:r>
            <a:r>
              <a:rPr lang="pt-BR" sz="5800" dirty="0" smtClean="0"/>
              <a:t>enganar.</a:t>
            </a:r>
          </a:p>
          <a:p>
            <a:pPr algn="just"/>
            <a:r>
              <a:rPr lang="pt-BR" sz="5800" i="1" dirty="0" smtClean="0"/>
              <a:t>A quem você quer servir? (bis) </a:t>
            </a:r>
            <a:endParaRPr lang="pt-BR" sz="5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0" y="0"/>
            <a:ext cx="9144000" cy="681725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4400" b="0" i="0" u="none" strike="noStrike" cap="none" normalizeH="0" baseline="0" dirty="0" smtClean="0">
                <a:ln>
                  <a:noFill/>
                </a:ln>
                <a:effectLst/>
                <a:latin typeface="Arial" pitchFamily="34" charset="0"/>
                <a:cs typeface="Arial" pitchFamily="34" charset="0"/>
              </a:rPr>
              <a:t>A paz esteja contigo. A paz esteja comigo. A paz esteja com ele, com ela e com todos os irmãos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4400" b="0" i="0" u="none" strike="noStrike" cap="none" normalizeH="0" baseline="0" dirty="0" smtClean="0">
                <a:ln>
                  <a:noFill/>
                </a:ln>
                <a:effectLst/>
                <a:latin typeface="Arial" pitchFamily="34" charset="0"/>
                <a:cs typeface="Arial" pitchFamily="34" charset="0"/>
              </a:rPr>
              <a:t>Como Jesus pediu, como Jesus orou, como Jesus nos ensinou.</a:t>
            </a: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4400" b="1" i="0" u="none" strike="noStrike" cap="none" normalizeH="0" baseline="0" dirty="0" smtClean="0">
                <a:ln>
                  <a:noFill/>
                </a:ln>
                <a:effectLst/>
                <a:latin typeface="Arial" pitchFamily="34" charset="0"/>
                <a:cs typeface="Arial" pitchFamily="34" charset="0"/>
              </a:rPr>
              <a:t>Paz, paz, paz na nossa igreja. Paz na terra em toda parte assim seja.</a:t>
            </a:r>
            <a:r>
              <a:rPr kumimoji="0" lang="pt-BR" sz="4400" b="0" i="0" u="none" strike="noStrike" cap="none" normalizeH="0" baseline="0" dirty="0" smtClean="0">
                <a:ln>
                  <a:noFill/>
                </a:ln>
                <a:effectLst/>
                <a:latin typeface="Arial" pitchFamily="34" charset="0"/>
                <a:cs typeface="Arial" pitchFamily="34" charset="0"/>
              </a:rPr>
              <a:t> </a:t>
            </a:r>
            <a:r>
              <a:rPr kumimoji="0" lang="pt-BR" sz="4400" b="1" i="0" u="none" strike="noStrike" cap="none" normalizeH="0" baseline="0" dirty="0" smtClean="0">
                <a:ln>
                  <a:noFill/>
                </a:ln>
                <a:effectLst/>
                <a:latin typeface="Arial" pitchFamily="34" charset="0"/>
                <a:cs typeface="Arial" pitchFamily="34" charset="0"/>
              </a:rPr>
              <a:t>(2x) Paz pra você que tem Jesus no coração. Paz pra você que é meu amigo  meu irmão.(2x)</a:t>
            </a:r>
            <a:endParaRPr kumimoji="0" lang="pt-BR" sz="44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42900"/>
            <a:ext cx="9144000" cy="7171194"/>
          </a:xfrm>
          <a:prstGeom prst="rect">
            <a:avLst/>
          </a:prstGeom>
        </p:spPr>
        <p:txBody>
          <a:bodyPr wrap="square">
            <a:spAutoFit/>
          </a:bodyPr>
          <a:lstStyle/>
          <a:p>
            <a:pPr algn="just"/>
            <a:r>
              <a:rPr lang="pt-BR" sz="4600" dirty="0" smtClean="0"/>
              <a:t>Cordeiro de Deus que tiras o pecado do mundo, Tende piedade, tende piedade, piedade de nós.(2x)</a:t>
            </a:r>
          </a:p>
          <a:p>
            <a:pPr algn="just"/>
            <a:r>
              <a:rPr lang="pt-BR" sz="4600" dirty="0" smtClean="0"/>
              <a:t>Cordeiro de Deus, que tiras o pecado do mundo, Dai-nos a paz, dai-nos a paz, a vossa paz.</a:t>
            </a:r>
          </a:p>
          <a:p>
            <a:pPr algn="just"/>
            <a:r>
              <a:rPr lang="pt-BR" sz="4600" b="1" dirty="0" smtClean="0"/>
              <a:t>A paz que eu preciso para viver É a paz que você, Senhor, tanto sonhou pra mim</a:t>
            </a:r>
            <a:r>
              <a:rPr lang="pt-BR" sz="4600" b="1" dirty="0" smtClean="0"/>
              <a:t>. Dai-nos </a:t>
            </a:r>
            <a:r>
              <a:rPr lang="pt-BR" sz="4600" b="1" dirty="0" smtClean="0"/>
              <a:t>a vossa paz, Senhor.</a:t>
            </a:r>
            <a:endParaRPr lang="pt-BR" sz="46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71462"/>
            <a:ext cx="9144000" cy="6555641"/>
          </a:xfrm>
          <a:prstGeom prst="rect">
            <a:avLst/>
          </a:prstGeom>
        </p:spPr>
        <p:txBody>
          <a:bodyPr wrap="square">
            <a:spAutoFit/>
          </a:bodyPr>
          <a:lstStyle/>
          <a:p>
            <a:pPr algn="just" fontAlgn="base"/>
            <a:r>
              <a:rPr lang="pt-BR" sz="6000" dirty="0" smtClean="0"/>
              <a:t>Que bom, Senhor, ir ao teu encontro poder chegar e adentrar à tua casa. Sentar-me contigo e partilhar da mesma mesa. </a:t>
            </a:r>
            <a:r>
              <a:rPr lang="pt-BR" sz="6000" b="1" dirty="0" smtClean="0"/>
              <a:t>Te olhar, Te tocar e Te dizer: meu  Deus, como és lindo! (bis)</a:t>
            </a:r>
            <a:endParaRPr lang="pt-BR" sz="6000" b="1" dirty="0"/>
          </a:p>
        </p:txBody>
      </p:sp>
      <p:pic>
        <p:nvPicPr>
          <p:cNvPr id="3" name="Imagem 2" descr="orkut_3722.gif"/>
          <p:cNvPicPr>
            <a:picLocks noChangeAspect="1"/>
          </p:cNvPicPr>
          <p:nvPr/>
        </p:nvPicPr>
        <p:blipFill>
          <a:blip r:embed="rId2"/>
          <a:stretch>
            <a:fillRect/>
          </a:stretch>
        </p:blipFill>
        <p:spPr>
          <a:xfrm>
            <a:off x="6929454" y="5314954"/>
            <a:ext cx="1651944" cy="1543046"/>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89199"/>
            <a:ext cx="9144000" cy="6340197"/>
          </a:xfrm>
          <a:prstGeom prst="rect">
            <a:avLst/>
          </a:prstGeom>
        </p:spPr>
        <p:txBody>
          <a:bodyPr wrap="square">
            <a:spAutoFit/>
          </a:bodyPr>
          <a:lstStyle/>
          <a:p>
            <a:pPr algn="just" fontAlgn="base"/>
            <a:r>
              <a:rPr lang="pt-BR" sz="5600" dirty="0" smtClean="0"/>
              <a:t>Ó meu Senhor, sei que não sou nada: sem merecer, fizeste em mim tua morada, mas ao receber-te, perfeita comunhão se cria. </a:t>
            </a:r>
            <a:r>
              <a:rPr lang="pt-BR" sz="5600" b="1" dirty="0" smtClean="0"/>
              <a:t>Sou em Ti, és em mim </a:t>
            </a:r>
            <a:r>
              <a:rPr lang="pt-BR" sz="5600" b="1" dirty="0" err="1" smtClean="0"/>
              <a:t>minh’alma</a:t>
            </a:r>
            <a:r>
              <a:rPr lang="pt-BR" sz="5600" b="1" dirty="0" smtClean="0"/>
              <a:t> diz: meu Deus, como és lindo! </a:t>
            </a:r>
            <a:endParaRPr lang="pt-BR" sz="5600" b="1" dirty="0"/>
          </a:p>
        </p:txBody>
      </p:sp>
      <p:pic>
        <p:nvPicPr>
          <p:cNvPr id="3" name="Imagem 2" descr="orkut_3722.gif"/>
          <p:cNvPicPr>
            <a:picLocks noChangeAspect="1"/>
          </p:cNvPicPr>
          <p:nvPr/>
        </p:nvPicPr>
        <p:blipFill>
          <a:blip r:embed="rId2"/>
          <a:stretch>
            <a:fillRect/>
          </a:stretch>
        </p:blipFill>
        <p:spPr>
          <a:xfrm>
            <a:off x="6072198" y="5172102"/>
            <a:ext cx="1651944" cy="1543046"/>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740307"/>
          </a:xfrm>
          <a:prstGeom prst="rect">
            <a:avLst/>
          </a:prstGeom>
        </p:spPr>
        <p:txBody>
          <a:bodyPr wrap="square">
            <a:spAutoFit/>
          </a:bodyPr>
          <a:lstStyle/>
          <a:p>
            <a:pPr algn="just"/>
            <a:r>
              <a:rPr lang="pt-BR" sz="3600" dirty="0" smtClean="0"/>
              <a:t>Que bom te receber no meu </a:t>
            </a:r>
            <a:r>
              <a:rPr lang="pt-BR" sz="3600" dirty="0" smtClean="0"/>
              <a:t>coração. Te tocar  Ter </a:t>
            </a:r>
            <a:r>
              <a:rPr lang="pt-BR" sz="3600" dirty="0" smtClean="0"/>
              <a:t>te em minhas mãos c</a:t>
            </a:r>
            <a:r>
              <a:rPr lang="pt-BR" sz="3600" dirty="0" smtClean="0"/>
              <a:t>om </a:t>
            </a:r>
            <a:r>
              <a:rPr lang="pt-BR" sz="3600" dirty="0" smtClean="0"/>
              <a:t>carinho </a:t>
            </a:r>
            <a:r>
              <a:rPr lang="pt-BR" sz="3600" dirty="0" smtClean="0"/>
              <a:t>Te </a:t>
            </a:r>
            <a:r>
              <a:rPr lang="pt-BR" sz="3600" dirty="0" smtClean="0"/>
              <a:t>acolher </a:t>
            </a:r>
            <a:br>
              <a:rPr lang="pt-BR" sz="3600" dirty="0" smtClean="0"/>
            </a:br>
            <a:r>
              <a:rPr lang="pt-BR" sz="3600" dirty="0" smtClean="0"/>
              <a:t>e </a:t>
            </a:r>
            <a:r>
              <a:rPr lang="pt-BR" sz="3600" dirty="0" smtClean="0"/>
              <a:t>contigo ser um </a:t>
            </a:r>
            <a:r>
              <a:rPr lang="pt-BR" sz="3600" dirty="0" smtClean="0"/>
              <a:t>só.</a:t>
            </a:r>
            <a:r>
              <a:rPr lang="pt-BR" sz="3600" dirty="0" smtClean="0"/>
              <a:t> </a:t>
            </a:r>
            <a:r>
              <a:rPr lang="pt-BR" sz="3600" dirty="0" smtClean="0"/>
              <a:t>Ter </a:t>
            </a:r>
            <a:r>
              <a:rPr lang="pt-BR" sz="3600" dirty="0" smtClean="0"/>
              <a:t>contigo uma perfeita comunhão </a:t>
            </a:r>
            <a:r>
              <a:rPr lang="pt-BR" sz="3600" dirty="0" smtClean="0"/>
              <a:t>Corpo </a:t>
            </a:r>
            <a:r>
              <a:rPr lang="pt-BR" sz="3600" dirty="0" smtClean="0"/>
              <a:t>e sangue vinho e pão </a:t>
            </a:r>
            <a:r>
              <a:rPr lang="pt-BR" sz="3600" dirty="0" smtClean="0"/>
              <a:t>Milagre </a:t>
            </a:r>
            <a:r>
              <a:rPr lang="pt-BR" sz="3600" dirty="0" smtClean="0"/>
              <a:t>de amor </a:t>
            </a:r>
            <a:r>
              <a:rPr lang="pt-BR" sz="3600" dirty="0" smtClean="0"/>
              <a:t>Fonte </a:t>
            </a:r>
            <a:r>
              <a:rPr lang="pt-BR" sz="3600" dirty="0" smtClean="0"/>
              <a:t>de </a:t>
            </a:r>
            <a:r>
              <a:rPr lang="pt-BR" sz="3600" dirty="0" smtClean="0"/>
              <a:t>vida.</a:t>
            </a:r>
          </a:p>
          <a:p>
            <a:pPr algn="just"/>
            <a:r>
              <a:rPr lang="pt-BR" sz="3600" b="1" dirty="0" smtClean="0"/>
              <a:t>Ó meu Jesus eucaristia eu Te recebo em comunhão  Pois mesmo sem que eu mereça</a:t>
            </a:r>
            <a:br>
              <a:rPr lang="pt-BR" sz="3600" b="1" dirty="0" smtClean="0"/>
            </a:br>
            <a:r>
              <a:rPr lang="pt-BR" sz="3600" b="1" dirty="0" smtClean="0"/>
              <a:t>Vens fazer morada no meu coração. Eu Te adoro meu Jesus doce mistério no meu coração. Como um Deus tão grande e soberano</a:t>
            </a:r>
            <a:br>
              <a:rPr lang="pt-BR" sz="3600" b="1" dirty="0" smtClean="0"/>
            </a:br>
            <a:r>
              <a:rPr lang="pt-BR" sz="3600" b="1" dirty="0" smtClean="0"/>
              <a:t>se faz pequeno em um pedaço de pão Só por amor. (bis)</a:t>
            </a:r>
            <a:endParaRPr lang="pt-BR" sz="3600" b="1" dirty="0"/>
          </a:p>
        </p:txBody>
      </p:sp>
      <p:pic>
        <p:nvPicPr>
          <p:cNvPr id="3" name="Imagem 2" descr="jesus 8.gif"/>
          <p:cNvPicPr>
            <a:picLocks noChangeAspect="1"/>
          </p:cNvPicPr>
          <p:nvPr/>
        </p:nvPicPr>
        <p:blipFill>
          <a:blip r:embed="rId2" cstate="print"/>
          <a:stretch>
            <a:fillRect/>
          </a:stretch>
        </p:blipFill>
        <p:spPr>
          <a:xfrm>
            <a:off x="5214942" y="6072206"/>
            <a:ext cx="1348769" cy="785794"/>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71462"/>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pt-BR" sz="4400" b="1" i="0" u="none" strike="noStrike" cap="none" normalizeH="0" baseline="0" dirty="0" smtClean="0">
                <a:ln>
                  <a:noFill/>
                </a:ln>
                <a:solidFill>
                  <a:schemeClr val="tx1"/>
                </a:solidFill>
                <a:effectLst/>
                <a:ea typeface="Times New Roman" pitchFamily="18" charset="0"/>
                <a:cs typeface="Estrangelo Edessa" pitchFamily="66" charset="0"/>
              </a:rPr>
              <a:t>SÃO LINDAS SENHOR, SÃO LINDAS SENHOR AS </a:t>
            </a:r>
            <a:r>
              <a:rPr lang="pt-BR" sz="4400" b="1" dirty="0" smtClean="0">
                <a:ea typeface="Times New Roman" pitchFamily="18" charset="0"/>
                <a:cs typeface="Estrangelo Edessa" pitchFamily="66" charset="0"/>
              </a:rPr>
              <a:t>MÃOS QUE </a:t>
            </a:r>
            <a:r>
              <a:rPr kumimoji="0" lang="pt-BR" sz="4400" b="1" i="0" u="none" strike="noStrike" cap="none" normalizeH="0" baseline="0" dirty="0" smtClean="0">
                <a:ln>
                  <a:noFill/>
                </a:ln>
                <a:solidFill>
                  <a:schemeClr val="tx1"/>
                </a:solidFill>
                <a:effectLst/>
                <a:ea typeface="Times New Roman" pitchFamily="18" charset="0"/>
                <a:cs typeface="Estrangelo Edessa" pitchFamily="66" charset="0"/>
              </a:rPr>
              <a:t>SE UNEM POR AMOR. SÃO LINDAS SENHOR, SÃO LINDAS SENHOR AS MÃOS CONSAGRADAS AO SENHOR.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pt-BR" sz="4400" b="0" i="0" u="none" strike="noStrike" cap="none" normalizeH="0" baseline="0" dirty="0" smtClean="0">
                <a:ln>
                  <a:noFill/>
                </a:ln>
                <a:solidFill>
                  <a:schemeClr val="tx1"/>
                </a:solidFill>
                <a:effectLst/>
                <a:ea typeface="Times New Roman" pitchFamily="18" charset="0"/>
                <a:cs typeface="Estrangelo Edessa" pitchFamily="66" charset="0"/>
              </a:rPr>
              <a:t>São lindas as mãos dos jovens que rezam, dos homens que trabalham, dos padres que celebram. São lindas as mãos dos jovens animados, lindas as mãos dos consagrados. </a:t>
            </a:r>
            <a:endParaRPr kumimoji="0" lang="pt-BR" sz="4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5400" b="0" i="0" u="none" strike="noStrike" cap="none" normalizeH="0" baseline="0" dirty="0" smtClean="0">
                <a:ln>
                  <a:noFill/>
                </a:ln>
                <a:solidFill>
                  <a:schemeClr val="tx1"/>
                </a:solidFill>
                <a:effectLst/>
                <a:ea typeface="Times New Roman" pitchFamily="18" charset="0"/>
                <a:cs typeface="Estrangelo Edessa" pitchFamily="66" charset="0"/>
              </a:rPr>
              <a:t>1- O amor não tem soberba / o amor não tem vaidade. / O amor é paciente / é o amor também bondade.</a:t>
            </a:r>
            <a:endParaRPr kumimoji="0" lang="pt-BR" sz="5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5400" b="1" i="0" u="none" strike="noStrike" cap="none" normalizeH="0" baseline="0" dirty="0" smtClean="0">
                <a:ln>
                  <a:noFill/>
                </a:ln>
                <a:solidFill>
                  <a:schemeClr val="tx1"/>
                </a:solidFill>
                <a:effectLst/>
                <a:ea typeface="Times New Roman" pitchFamily="18" charset="0"/>
                <a:cs typeface="Estrangelo Edessa" pitchFamily="66" charset="0"/>
              </a:rPr>
              <a:t>O AMOR É COMPASSIVO NÃO SUSPEITA NEM UM MAL/ SÓ NO AMOR O AMOR SE BUSCA / SÓ NO AMOR É DOM TOTAL.</a:t>
            </a:r>
            <a:endParaRPr kumimoji="0" lang="pt-BR" sz="5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kumimoji="0" lang="pt-BR" sz="5400" b="0" i="0" u="none" strike="noStrike" cap="none" normalizeH="0" baseline="0" dirty="0" smtClean="0">
                <a:ln>
                  <a:noFill/>
                </a:ln>
                <a:solidFill>
                  <a:schemeClr val="tx1"/>
                </a:solidFill>
                <a:effectLst/>
                <a:ea typeface="Times New Roman" pitchFamily="18" charset="0"/>
                <a:cs typeface="Estrangelo Edessa" pitchFamily="66" charset="0"/>
              </a:rPr>
              <a:t>2- O amor tudo desculpa / o amor tem confiança. / O amor tudo suporta, / o amor tem esperança.</a:t>
            </a:r>
            <a:r>
              <a:rPr lang="pt-BR" sz="5400" b="1" dirty="0" smtClean="0">
                <a:ea typeface="Times New Roman" pitchFamily="18" charset="0"/>
                <a:cs typeface="Estrangelo Edessa" pitchFamily="66" charset="0"/>
              </a:rPr>
              <a:t> </a:t>
            </a:r>
          </a:p>
          <a:p>
            <a:pPr algn="just" eaLnBrk="0" fontAlgn="base" hangingPunct="0">
              <a:spcBef>
                <a:spcPct val="0"/>
              </a:spcBef>
              <a:spcAft>
                <a:spcPct val="0"/>
              </a:spcAft>
            </a:pPr>
            <a:r>
              <a:rPr lang="pt-BR" sz="5400" b="1" dirty="0" smtClean="0">
                <a:ea typeface="Times New Roman" pitchFamily="18" charset="0"/>
                <a:cs typeface="Estrangelo Edessa" pitchFamily="66" charset="0"/>
              </a:rPr>
              <a:t>O AMOR É COMPASSIVO NÃO SUSPEITA NEM UM MAL/ SÓ NO AMOR O AMOR SE BUSCA / SÓ NO AMOR É DOM TOTAL.</a:t>
            </a:r>
            <a:endParaRPr kumimoji="0" lang="pt-BR" sz="5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kumimoji="0" lang="pt-BR" sz="5400" b="0" i="0" u="none" strike="noStrike" cap="none" normalizeH="0" baseline="0" dirty="0" smtClean="0">
                <a:ln>
                  <a:noFill/>
                </a:ln>
                <a:solidFill>
                  <a:schemeClr val="tx1"/>
                </a:solidFill>
                <a:effectLst/>
                <a:ea typeface="Times New Roman" pitchFamily="18" charset="0"/>
                <a:cs typeface="Estrangelo Edessa" pitchFamily="66" charset="0"/>
              </a:rPr>
              <a:t>3- Não se alegra com a justiça, / mas somente com a verdade. / não tem próprios interesses, / é unido à caridade.</a:t>
            </a:r>
            <a:r>
              <a:rPr lang="pt-BR" sz="5400" b="1" dirty="0" smtClean="0">
                <a:ea typeface="Times New Roman" pitchFamily="18" charset="0"/>
                <a:cs typeface="Estrangelo Edessa" pitchFamily="66" charset="0"/>
              </a:rPr>
              <a:t> </a:t>
            </a:r>
          </a:p>
          <a:p>
            <a:pPr algn="just" eaLnBrk="0" fontAlgn="base" hangingPunct="0">
              <a:spcBef>
                <a:spcPct val="0"/>
              </a:spcBef>
              <a:spcAft>
                <a:spcPct val="0"/>
              </a:spcAft>
            </a:pPr>
            <a:r>
              <a:rPr lang="pt-BR" sz="5400" b="1" dirty="0" smtClean="0">
                <a:ea typeface="Times New Roman" pitchFamily="18" charset="0"/>
                <a:cs typeface="Estrangelo Edessa" pitchFamily="66" charset="0"/>
              </a:rPr>
              <a:t>O AMOR É COMPASSIVO NÃO SUSPEITA NEM UM MAL/ SÓ NO AMOR O AMOR SE BUSCA / SÓ NO AMOR É DOM TOTAL.</a:t>
            </a:r>
            <a:endParaRPr kumimoji="0" lang="pt-BR" sz="5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descr="bodas-de-casamento-30-anos-bodas-de-perola-revista-icasei-7.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59507"/>
            <a:ext cx="9144000" cy="6555641"/>
          </a:xfrm>
          <a:prstGeom prst="rect">
            <a:avLst/>
          </a:prstGeom>
        </p:spPr>
        <p:txBody>
          <a:bodyPr wrap="square">
            <a:spAutoFit/>
          </a:bodyPr>
          <a:lstStyle/>
          <a:p>
            <a:pPr algn="just"/>
            <a:r>
              <a:rPr lang="pt-BR" sz="3500" dirty="0" smtClean="0"/>
              <a:t>Como poderei dizer que foi por acaso? De repente quando eu vi estava ao teu lado. Teu amigo eu me tornei. Fui entrando em tua vida pra valer. Encantei sem querer. Mas é Deus quem tudo faz, então tive que esperar. O amor quando é real não leva-nos para o mal. Mais maduro eu me tornei e em Deus fui dando passos e hoje aqui venho apenas dizer: amo muito você!</a:t>
            </a:r>
          </a:p>
          <a:p>
            <a:pPr algn="just"/>
            <a:r>
              <a:rPr lang="pt-BR" sz="3500" b="1" dirty="0" smtClean="0"/>
              <a:t>SE AMOR É DECISÃO, EU DECIDI TE AMAR. VOCÊ VEIO EM MINHA VIDA PRA ME COMPLETAR E DE DEUS IREMOS SER LADO A LADO EM QUALQUER SITUAÇÃO SENDO UM SÓ CORAÇÃO.</a:t>
            </a:r>
            <a:endParaRPr lang="pt-BR" sz="35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aaa138230234688124568_zpsa23e73a1.gif"/>
          <p:cNvPicPr>
            <a:picLocks noChangeAspect="1"/>
          </p:cNvPicPr>
          <p:nvPr/>
        </p:nvPicPr>
        <p:blipFill>
          <a:blip r:embed="rId3" cstate="print"/>
          <a:stretch>
            <a:fillRect/>
          </a:stretch>
        </p:blipFill>
        <p:spPr>
          <a:xfrm>
            <a:off x="6786578" y="5429263"/>
            <a:ext cx="1571623" cy="1428737"/>
          </a:xfrm>
          <a:prstGeom prst="rect">
            <a:avLst/>
          </a:prstGeom>
          <a:ln>
            <a:noFill/>
          </a:ln>
          <a:effectLst>
            <a:softEdge rad="112500"/>
          </a:effectLst>
        </p:spPr>
      </p:pic>
      <p:sp>
        <p:nvSpPr>
          <p:cNvPr id="9217" name="Rectangle 1"/>
          <p:cNvSpPr>
            <a:spLocks noChangeArrowheads="1"/>
          </p:cNvSpPr>
          <p:nvPr/>
        </p:nvSpPr>
        <p:spPr bwMode="auto">
          <a:xfrm>
            <a:off x="0" y="0"/>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4400" b="0" i="0" u="none" strike="noStrike" cap="none" normalizeH="0" baseline="0" dirty="0" smtClean="0">
                <a:ln>
                  <a:noFill/>
                </a:ln>
                <a:effectLst/>
                <a:latin typeface="Calibri" pitchFamily="34" charset="0"/>
                <a:ea typeface="Calibri" pitchFamily="34" charset="0"/>
                <a:cs typeface="Tahoma" pitchFamily="34" charset="0"/>
              </a:rPr>
              <a:t>1. Senhor perdoa, já te magoei tanto, esse meu canto nem sei se vai poder me redimir, vivi a vida fechado sem abrir meu coração, </a:t>
            </a:r>
            <a:r>
              <a:rPr kumimoji="0" lang="pt-BR" sz="4400" b="0" i="1" u="none" strike="noStrike" cap="none" normalizeH="0" baseline="0" dirty="0" smtClean="0">
                <a:ln>
                  <a:noFill/>
                </a:ln>
                <a:effectLst/>
                <a:latin typeface="Calibri" pitchFamily="34" charset="0"/>
                <a:ea typeface="Calibri" pitchFamily="34" charset="0"/>
                <a:cs typeface="Tahoma" pitchFamily="34" charset="0"/>
              </a:rPr>
              <a:t>muito arrependido, Senhor meu Senhor dá-lhe meu perdão. </a:t>
            </a:r>
            <a:endParaRPr kumimoji="0" lang="pt-BR" sz="4400" b="0" i="1"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4400" b="1" i="0" u="none" strike="noStrike" cap="none" normalizeH="0" baseline="0" dirty="0" smtClean="0">
                <a:ln>
                  <a:noFill/>
                </a:ln>
                <a:effectLst/>
                <a:latin typeface="Calibri" pitchFamily="34" charset="0"/>
                <a:ea typeface="Calibri" pitchFamily="34" charset="0"/>
                <a:cs typeface="Tahoma" pitchFamily="34" charset="0"/>
              </a:rPr>
              <a:t>PERDÃO SENHOR EU TE PEÇO PERDÃO SENHOR EU PRECISO DO TEU AMOR PRA PODER SER FELIZ. (BIS)</a:t>
            </a:r>
            <a:endParaRPr kumimoji="0" lang="pt-BR" sz="44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32" y="428604"/>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kumimoji="0" lang="pt-BR" sz="4400" b="0" i="0" u="none" strike="noStrike" cap="none" normalizeH="0" baseline="0" dirty="0" smtClean="0">
                <a:ln>
                  <a:noFill/>
                </a:ln>
                <a:effectLst/>
                <a:latin typeface="Calibri" pitchFamily="34" charset="0"/>
                <a:ea typeface="Calibri" pitchFamily="34" charset="0"/>
                <a:cs typeface="Tahoma" pitchFamily="34" charset="0"/>
              </a:rPr>
              <a:t>2. Cristo perdoa, conta comigo agora, a tua historia quero também ao mundo revelar, que a tua vinda encontre-me feliz junto aos irmãos, </a:t>
            </a:r>
            <a:r>
              <a:rPr kumimoji="0" lang="pt-BR" sz="4400" b="0" i="1" u="none" strike="noStrike" cap="none" normalizeH="0" baseline="0" dirty="0" smtClean="0">
                <a:ln>
                  <a:noFill/>
                </a:ln>
                <a:effectLst/>
                <a:latin typeface="Calibri" pitchFamily="34" charset="0"/>
                <a:ea typeface="Calibri" pitchFamily="34" charset="0"/>
                <a:cs typeface="Tahoma" pitchFamily="34" charset="0"/>
              </a:rPr>
              <a:t>vem Senhor Jesus quero te acolher no meu coração.</a:t>
            </a:r>
            <a:r>
              <a:rPr kumimoji="0" lang="pt-BR" sz="4400" b="1" i="1" u="none" strike="noStrike" cap="none" normalizeH="0" baseline="0" dirty="0" smtClean="0">
                <a:ln>
                  <a:noFill/>
                </a:ln>
                <a:effectLst/>
                <a:latin typeface="Calibri" pitchFamily="34" charset="0"/>
                <a:ea typeface="Calibri" pitchFamily="34" charset="0"/>
                <a:cs typeface="Tahoma" pitchFamily="34" charset="0"/>
              </a:rPr>
              <a:t> </a:t>
            </a:r>
          </a:p>
          <a:p>
            <a:pPr lvl="0" algn="just" eaLnBrk="0" fontAlgn="base" hangingPunct="0">
              <a:spcBef>
                <a:spcPct val="0"/>
              </a:spcBef>
              <a:spcAft>
                <a:spcPct val="0"/>
              </a:spcAft>
            </a:pPr>
            <a:r>
              <a:rPr kumimoji="0" lang="pt-BR" sz="4400" b="1" i="0" u="none" strike="noStrike" cap="none" normalizeH="0" baseline="0" dirty="0" smtClean="0">
                <a:ln>
                  <a:noFill/>
                </a:ln>
                <a:effectLst/>
                <a:latin typeface="Calibri" pitchFamily="34" charset="0"/>
                <a:ea typeface="Calibri" pitchFamily="34" charset="0"/>
                <a:cs typeface="Tahoma" pitchFamily="34" charset="0"/>
              </a:rPr>
              <a:t>PERDÃO SENHOR EU TE PEÇO PERDÃO SENHOR EU PRECISO DO TEU AMOR PRA PODER SER FELIZ. (BIS)</a:t>
            </a:r>
            <a:endParaRPr kumimoji="0" lang="pt-BR" sz="4400" b="0" i="0" u="none" strike="noStrike" cap="none" normalizeH="0" baseline="0" dirty="0" smtClean="0">
              <a:ln>
                <a:noFill/>
              </a:ln>
              <a:effectLst/>
              <a:latin typeface="Arial" pitchFamily="34" charset="0"/>
              <a:cs typeface="Arial" pitchFamily="34" charset="0"/>
            </a:endParaRPr>
          </a:p>
        </p:txBody>
      </p:sp>
      <p:pic>
        <p:nvPicPr>
          <p:cNvPr id="4" name="Imagem 3" descr="aaa138230234688124568_zpsa23e73a1.gif"/>
          <p:cNvPicPr>
            <a:picLocks noChangeAspect="1"/>
          </p:cNvPicPr>
          <p:nvPr/>
        </p:nvPicPr>
        <p:blipFill>
          <a:blip r:embed="rId2" cstate="print"/>
          <a:stretch>
            <a:fillRect/>
          </a:stretch>
        </p:blipFill>
        <p:spPr>
          <a:xfrm>
            <a:off x="6786578" y="5429263"/>
            <a:ext cx="1571623" cy="142873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0" y="0"/>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kumimoji="0" lang="pt-BR" sz="4400" b="0" i="0" u="none" strike="noStrike" cap="none" normalizeH="0" baseline="0" dirty="0" smtClean="0">
                <a:ln>
                  <a:noFill/>
                </a:ln>
                <a:effectLst/>
                <a:latin typeface="Calibri" pitchFamily="34" charset="0"/>
                <a:ea typeface="Calibri" pitchFamily="34" charset="0"/>
                <a:cs typeface="Tahoma" pitchFamily="34" charset="0"/>
              </a:rPr>
              <a:t>3. Senhor perdoa, te amo tanto e tanto, hoje te encontro e sei o quanto errado eu andei, passei a vida fugindo sem querer me aproximar, </a:t>
            </a:r>
            <a:r>
              <a:rPr kumimoji="0" lang="pt-BR" sz="4400" b="0" i="1" u="none" strike="noStrike" cap="none" normalizeH="0" baseline="0" dirty="0" smtClean="0">
                <a:ln>
                  <a:noFill/>
                </a:ln>
                <a:effectLst/>
                <a:latin typeface="Calibri" pitchFamily="34" charset="0"/>
                <a:ea typeface="Calibri" pitchFamily="34" charset="0"/>
                <a:cs typeface="Tahoma" pitchFamily="34" charset="0"/>
              </a:rPr>
              <a:t>a tua presença Senhor dá sentido a meu caminhar.</a:t>
            </a:r>
            <a:r>
              <a:rPr kumimoji="0" lang="pt-BR" sz="4400" b="1" i="1" u="none" strike="noStrike" cap="none" normalizeH="0" baseline="0" dirty="0" smtClean="0">
                <a:ln>
                  <a:noFill/>
                </a:ln>
                <a:effectLst/>
                <a:latin typeface="Calibri" pitchFamily="34" charset="0"/>
                <a:ea typeface="Calibri" pitchFamily="34" charset="0"/>
                <a:cs typeface="Tahoma" pitchFamily="34" charset="0"/>
              </a:rPr>
              <a:t> </a:t>
            </a:r>
          </a:p>
          <a:p>
            <a:pPr algn="just" eaLnBrk="0" fontAlgn="base" hangingPunct="0">
              <a:spcBef>
                <a:spcPct val="0"/>
              </a:spcBef>
              <a:spcAft>
                <a:spcPct val="0"/>
              </a:spcAft>
            </a:pPr>
            <a:r>
              <a:rPr kumimoji="0" lang="pt-BR" sz="4400" b="1" i="0" u="none" strike="noStrike" cap="none" normalizeH="0" baseline="0" dirty="0" smtClean="0">
                <a:ln>
                  <a:noFill/>
                </a:ln>
                <a:effectLst/>
                <a:latin typeface="Calibri" pitchFamily="34" charset="0"/>
                <a:ea typeface="Calibri" pitchFamily="34" charset="0"/>
                <a:cs typeface="Tahoma" pitchFamily="34" charset="0"/>
              </a:rPr>
              <a:t>PERDÃO SENHOR EU TE PEÇO PERDÃO SENHOR EU PRECISO DO TEU AMOR PRA PODER SER FELIZ. (BIS)</a:t>
            </a:r>
            <a:endParaRPr kumimoji="0" lang="pt-BR" sz="4400" b="0" i="0" u="none" strike="noStrike" cap="none" normalizeH="0" baseline="0" dirty="0" smtClean="0">
              <a:ln>
                <a:noFill/>
              </a:ln>
              <a:effectLst/>
              <a:latin typeface="Arial" pitchFamily="34" charset="0"/>
              <a:cs typeface="Arial" pitchFamily="34" charset="0"/>
            </a:endParaRPr>
          </a:p>
        </p:txBody>
      </p:sp>
      <p:pic>
        <p:nvPicPr>
          <p:cNvPr id="4" name="Imagem 3" descr="aaa138230234688124568_zpsa23e73a1.gif"/>
          <p:cNvPicPr>
            <a:picLocks noChangeAspect="1"/>
          </p:cNvPicPr>
          <p:nvPr/>
        </p:nvPicPr>
        <p:blipFill>
          <a:blip r:embed="rId2" cstate="print"/>
          <a:stretch>
            <a:fillRect/>
          </a:stretch>
        </p:blipFill>
        <p:spPr>
          <a:xfrm>
            <a:off x="6786578" y="5429263"/>
            <a:ext cx="1571623" cy="142873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214546" y="142852"/>
            <a:ext cx="4935967" cy="461665"/>
          </a:xfrm>
          <a:prstGeom prst="rect">
            <a:avLst/>
          </a:prstGeom>
        </p:spPr>
        <p:txBody>
          <a:bodyPr wrap="none">
            <a:spAutoFit/>
          </a:bodyPr>
          <a:lstStyle/>
          <a:p>
            <a:pPr fontAlgn="base"/>
            <a:r>
              <a:rPr lang="pt-BR" sz="2400" b="1" dirty="0" smtClean="0">
                <a:latin typeface="Berlin Sans FB Demi" pitchFamily="34" charset="0"/>
              </a:rPr>
              <a:t>3º DOMINGO DO TEMPO COMUM </a:t>
            </a:r>
            <a:endParaRPr lang="pt-BR" sz="2400" b="1" dirty="0">
              <a:latin typeface="Berlin Sans FB Demi" pitchFamily="34" charset="0"/>
            </a:endParaRPr>
          </a:p>
        </p:txBody>
      </p:sp>
      <p:pic>
        <p:nvPicPr>
          <p:cNvPr id="6" name="Imagem 5" descr="14436478_jReE6.jpeg"/>
          <p:cNvPicPr>
            <a:picLocks noChangeAspect="1"/>
          </p:cNvPicPr>
          <p:nvPr/>
        </p:nvPicPr>
        <p:blipFill>
          <a:blip r:embed="rId2"/>
          <a:stretch>
            <a:fillRect/>
          </a:stretch>
        </p:blipFill>
        <p:spPr>
          <a:xfrm>
            <a:off x="1714480" y="642918"/>
            <a:ext cx="5500726" cy="5517970"/>
          </a:xfrm>
          <a:prstGeom prst="rect">
            <a:avLst/>
          </a:prstGeom>
        </p:spPr>
      </p:pic>
      <p:sp>
        <p:nvSpPr>
          <p:cNvPr id="7" name="Retângulo 6"/>
          <p:cNvSpPr/>
          <p:nvPr/>
        </p:nvSpPr>
        <p:spPr>
          <a:xfrm>
            <a:off x="1571604" y="6286520"/>
            <a:ext cx="6917278" cy="400110"/>
          </a:xfrm>
          <a:prstGeom prst="rect">
            <a:avLst/>
          </a:prstGeom>
        </p:spPr>
        <p:txBody>
          <a:bodyPr wrap="none">
            <a:spAutoFit/>
          </a:bodyPr>
          <a:lstStyle/>
          <a:p>
            <a:r>
              <a:rPr lang="pt-BR" sz="2000" dirty="0">
                <a:latin typeface="Kristen ITC" pitchFamily="66" charset="0"/>
                <a:cs typeface="DaunPenh" pitchFamily="2" charset="0"/>
              </a:rPr>
              <a:t>“Hoje se cumpriu esta passagem da Escritura</a:t>
            </a:r>
            <a:r>
              <a:rPr lang="pt-BR" sz="2000" dirty="0" smtClean="0">
                <a:latin typeface="Kristen ITC" pitchFamily="66" charset="0"/>
                <a:cs typeface="DaunPenh" pitchFamily="2" charset="0"/>
              </a:rPr>
              <a:t>” </a:t>
            </a:r>
            <a:r>
              <a:rPr lang="pt-BR" sz="2000" dirty="0" smtClean="0">
                <a:latin typeface="Berlin Sans FB Demi" pitchFamily="34" charset="0"/>
              </a:rPr>
              <a:t>(</a:t>
            </a:r>
            <a:r>
              <a:rPr lang="pt-BR" sz="2000" dirty="0" err="1" smtClean="0">
                <a:latin typeface="Berlin Sans FB Demi" pitchFamily="34" charset="0"/>
              </a:rPr>
              <a:t>Lc</a:t>
            </a:r>
            <a:r>
              <a:rPr lang="pt-BR" sz="2000" dirty="0" smtClean="0">
                <a:latin typeface="Berlin Sans FB Demi" pitchFamily="34" charset="0"/>
              </a:rPr>
              <a:t> 4,21)</a:t>
            </a:r>
            <a:endParaRPr lang="pt-BR" sz="2000" dirty="0">
              <a:latin typeface="Kristen ITC" pitchFamily="66" charset="0"/>
              <a:cs typeface="DaunPenh" pitchFamily="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pt-BR" sz="5100" b="1" i="0" u="none" strike="noStrike" cap="none" normalizeH="0" baseline="0" dirty="0" smtClean="0">
                <a:ln>
                  <a:noFill/>
                </a:ln>
                <a:effectLst/>
                <a:latin typeface="Calibri" pitchFamily="34" charset="0"/>
                <a:ea typeface="Calibri" pitchFamily="34" charset="0"/>
                <a:cs typeface="Arial" pitchFamily="34" charset="0"/>
              </a:rPr>
              <a:t>Glória, glória a Deus nas alturas... Ôô</a:t>
            </a:r>
            <a:r>
              <a:rPr lang="pt-BR" sz="5100" b="1" dirty="0" smtClean="0">
                <a:latin typeface="Calibri" pitchFamily="34" charset="0"/>
                <a:ea typeface="Calibri" pitchFamily="34" charset="0"/>
                <a:cs typeface="Arial" pitchFamily="34" charset="0"/>
              </a:rPr>
              <a:t>.... glória, </a:t>
            </a:r>
            <a:r>
              <a:rPr kumimoji="0" lang="pt-BR" sz="5100" b="1" i="0" u="none" strike="noStrike" cap="none" normalizeH="0" baseline="0" dirty="0" smtClean="0">
                <a:ln>
                  <a:noFill/>
                </a:ln>
                <a:effectLst/>
                <a:latin typeface="Calibri" pitchFamily="34" charset="0"/>
                <a:ea typeface="Calibri" pitchFamily="34" charset="0"/>
                <a:cs typeface="Arial" pitchFamily="34" charset="0"/>
              </a:rPr>
              <a:t>e a nós a sua Paz. (bis)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pt-BR" sz="5100" b="0" i="0" u="none" strike="noStrike" cap="none" normalizeH="0" baseline="0" dirty="0" smtClean="0">
                <a:ln>
                  <a:noFill/>
                </a:ln>
                <a:effectLst/>
                <a:latin typeface="Calibri" pitchFamily="34" charset="0"/>
                <a:ea typeface="Calibri" pitchFamily="34" charset="0"/>
                <a:cs typeface="Arial" pitchFamily="34" charset="0"/>
              </a:rPr>
              <a:t>1. Senhor Deus rei dos céus, Deus pai onipotente, vos louvamos bem dizemos, adoramos. Nós vos glorificamos e vos damos graças, por vossa...</a:t>
            </a:r>
            <a:endParaRPr kumimoji="0" lang="pt-BR" sz="51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281</TotalTime>
  <Words>1535</Words>
  <Application>Microsoft Office PowerPoint</Application>
  <PresentationFormat>Apresentação na tela (4:3)</PresentationFormat>
  <Paragraphs>106</Paragraphs>
  <Slides>48</Slides>
  <Notes>1</Notes>
  <HiddenSlides>0</HiddenSlides>
  <MMClips>0</MMClips>
  <ScaleCrop>false</ScaleCrop>
  <HeadingPairs>
    <vt:vector size="4" baseType="variant">
      <vt:variant>
        <vt:lpstr>Tema</vt:lpstr>
      </vt:variant>
      <vt:variant>
        <vt:i4>1</vt:i4>
      </vt:variant>
      <vt:variant>
        <vt:lpstr>Títulos de slides</vt:lpstr>
      </vt:variant>
      <vt:variant>
        <vt:i4>48</vt:i4>
      </vt:variant>
    </vt:vector>
  </HeadingPairs>
  <TitlesOfParts>
    <vt:vector size="49" baseType="lpstr">
      <vt:lpstr>Tema do Office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Kleber Alencar</dc:creator>
  <cp:lastModifiedBy>Kleber Alencar</cp:lastModifiedBy>
  <cp:revision>28</cp:revision>
  <dcterms:created xsi:type="dcterms:W3CDTF">2016-01-14T21:55:04Z</dcterms:created>
  <dcterms:modified xsi:type="dcterms:W3CDTF">2016-01-19T22:49:14Z</dcterms:modified>
</cp:coreProperties>
</file>